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95" r:id="rId3"/>
    <p:sldId id="296" r:id="rId4"/>
    <p:sldId id="297" r:id="rId5"/>
    <p:sldId id="309" r:id="rId7"/>
    <p:sldId id="277" r:id="rId8"/>
    <p:sldId id="311" r:id="rId9"/>
    <p:sldId id="301" r:id="rId10"/>
    <p:sldId id="302" r:id="rId11"/>
    <p:sldId id="298" r:id="rId12"/>
    <p:sldId id="317" r:id="rId13"/>
    <p:sldId id="269" r:id="rId14"/>
    <p:sldId id="319" r:id="rId15"/>
    <p:sldId id="315" r:id="rId16"/>
    <p:sldId id="300" r:id="rId17"/>
    <p:sldId id="316" r:id="rId18"/>
    <p:sldId id="318" r:id="rId19"/>
    <p:sldId id="293" r:id="rId20"/>
    <p:sldId id="272" r:id="rId21"/>
    <p:sldId id="299" r:id="rId22"/>
    <p:sldId id="314" r:id="rId23"/>
    <p:sldId id="303" r:id="rId24"/>
    <p:sldId id="310" r:id="rId25"/>
    <p:sldId id="305" r:id="rId26"/>
    <p:sldId id="308"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5F5F5"/>
    <a:srgbClr val="F3F3F3"/>
    <a:srgbClr val="2979B4"/>
    <a:srgbClr val="6BA3CA"/>
    <a:srgbClr val="DDE8EE"/>
    <a:srgbClr val="DFECF0"/>
    <a:srgbClr val="DBE7EE"/>
    <a:srgbClr val="03357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94140" autoAdjust="0"/>
  </p:normalViewPr>
  <p:slideViewPr>
    <p:cSldViewPr snapToGrid="0">
      <p:cViewPr>
        <p:scale>
          <a:sx n="50" d="100"/>
          <a:sy n="50" d="100"/>
        </p:scale>
        <p:origin x="1476" y="3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915AE-D56B-403A-B0E7-89B0348484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6000E-CFED-491E-8FBD-C93DE11607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2DDED-3E2C-4902-B6AF-83316DAF6D0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D03C20-776C-489F-8E25-9CC7DFA7B4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EF5102-CD82-4442-902C-E15516CB3A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DC259C-DC47-49BA-A0FB-DF038C2DA6E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1326" r="14244"/>
          <a:stretch>
            <a:fillRect/>
          </a:stretch>
        </p:blipFill>
        <p:spPr>
          <a:xfrm rot="16200000">
            <a:off x="2671762" y="-2671763"/>
            <a:ext cx="6877051" cy="12220574"/>
          </a:xfrm>
          <a:prstGeom prst="rect">
            <a:avLst/>
          </a:prstGeom>
        </p:spPr>
      </p:pic>
      <p:sp>
        <p:nvSpPr>
          <p:cNvPr id="9" name="矩形 8"/>
          <p:cNvSpPr/>
          <p:nvPr userDrawn="1"/>
        </p:nvSpPr>
        <p:spPr>
          <a:xfrm>
            <a:off x="0" y="0"/>
            <a:ext cx="12220575" cy="687705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DB1BF-CA73-4128-BC92-3438820B368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A466B-D5E2-4CE5-BD1A-5170611B32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12992"/>
          <a:stretch>
            <a:fillRect/>
          </a:stretch>
        </p:blipFill>
        <p:spPr>
          <a:xfrm rot="5400000">
            <a:off x="2560883" y="-2703758"/>
            <a:ext cx="7070234" cy="1219200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30908" r="26664" b="-7964"/>
          <a:stretch>
            <a:fillRect/>
          </a:stretch>
        </p:blipFill>
        <p:spPr>
          <a:xfrm>
            <a:off x="6881641" y="-114300"/>
            <a:ext cx="5338934" cy="5181600"/>
          </a:xfrm>
          <a:prstGeom prst="rect">
            <a:avLst/>
          </a:prstGeom>
        </p:spPr>
      </p:pic>
      <p:sp>
        <p:nvSpPr>
          <p:cNvPr id="2" name="文本框 1"/>
          <p:cNvSpPr txBox="1"/>
          <p:nvPr/>
        </p:nvSpPr>
        <p:spPr>
          <a:xfrm rot="2512139">
            <a:off x="8922297" y="1170226"/>
            <a:ext cx="3730376" cy="584775"/>
          </a:xfrm>
          <a:prstGeom prst="rect">
            <a:avLst/>
          </a:prstGeom>
          <a:noFill/>
        </p:spPr>
        <p:txBody>
          <a:bodyPr wrap="square" rtlCol="0">
            <a:spAutoFit/>
          </a:bodyPr>
          <a:lstStyle/>
          <a:p>
            <a:r>
              <a:rPr lang="en-US" altLang="zh-CN" sz="3200" dirty="0" smtClean="0">
                <a:latin typeface="造字工房悦黑体验版常规体" pitchFamily="50" charset="-122"/>
                <a:ea typeface="造字工房悦黑体验版常规体" pitchFamily="50" charset="-122"/>
              </a:rPr>
              <a:t>YOUR LOGO HERE </a:t>
            </a:r>
            <a:endParaRPr lang="zh-CN" altLang="en-US" sz="3200" dirty="0">
              <a:latin typeface="造字工房悦黑体验版常规体" pitchFamily="50" charset="-122"/>
              <a:ea typeface="造字工房悦黑体验版常规体" pitchFamily="50" charset="-122"/>
            </a:endParaRPr>
          </a:p>
        </p:txBody>
      </p:sp>
      <p:grpSp>
        <p:nvGrpSpPr>
          <p:cNvPr id="3" name="组合 2"/>
          <p:cNvGrpSpPr/>
          <p:nvPr/>
        </p:nvGrpSpPr>
        <p:grpSpPr>
          <a:xfrm>
            <a:off x="955609" y="2657660"/>
            <a:ext cx="6865229" cy="2597899"/>
            <a:chOff x="605986" y="2469401"/>
            <a:chExt cx="6865229" cy="2597899"/>
          </a:xfrm>
        </p:grpSpPr>
        <p:grpSp>
          <p:nvGrpSpPr>
            <p:cNvPr id="10" name="组合 9"/>
            <p:cNvGrpSpPr/>
            <p:nvPr/>
          </p:nvGrpSpPr>
          <p:grpSpPr>
            <a:xfrm>
              <a:off x="605986" y="4028554"/>
              <a:ext cx="6865229" cy="1038746"/>
              <a:chOff x="2663386" y="2767281"/>
              <a:chExt cx="6865229" cy="1038746"/>
            </a:xfrm>
          </p:grpSpPr>
          <p:sp>
            <p:nvSpPr>
              <p:cNvPr id="11" name="文本框 10"/>
              <p:cNvSpPr txBox="1"/>
              <p:nvPr/>
            </p:nvSpPr>
            <p:spPr>
              <a:xfrm>
                <a:off x="2663386" y="2767281"/>
                <a:ext cx="6865229" cy="923330"/>
              </a:xfrm>
              <a:prstGeom prst="rect">
                <a:avLst/>
              </a:prstGeom>
              <a:noFill/>
            </p:spPr>
            <p:txBody>
              <a:bodyPr wrap="square" rtlCol="0">
                <a:spAutoFit/>
              </a:bodyPr>
              <a:lstStyle/>
              <a:p>
                <a:r>
                  <a:rPr lang="en-US" altLang="zh-CN" sz="5400" dirty="0" smtClean="0">
                    <a:solidFill>
                      <a:schemeClr val="bg1"/>
                    </a:solidFill>
                    <a:latin typeface="Agency FB" panose="020B0503020202020204" pitchFamily="34" charset="0"/>
                  </a:rPr>
                  <a:t>BUSINESS  TEMPLATE</a:t>
                </a:r>
                <a:endParaRPr lang="zh-CN" altLang="en-US" sz="5400" dirty="0">
                  <a:solidFill>
                    <a:schemeClr val="bg1"/>
                  </a:solidFill>
                  <a:latin typeface="Agency FB" panose="020B0503020202020204" pitchFamily="34" charset="0"/>
                </a:endParaRPr>
              </a:p>
            </p:txBody>
          </p:sp>
          <p:sp>
            <p:nvSpPr>
              <p:cNvPr id="12" name="文本框 11"/>
              <p:cNvSpPr txBox="1"/>
              <p:nvPr/>
            </p:nvSpPr>
            <p:spPr>
              <a:xfrm>
                <a:off x="2663386" y="3575195"/>
                <a:ext cx="4611473" cy="230832"/>
              </a:xfrm>
              <a:prstGeom prst="rect">
                <a:avLst/>
              </a:prstGeom>
              <a:noFill/>
            </p:spPr>
            <p:txBody>
              <a:bodyPr wrap="square" rtlCol="0">
                <a:spAutoFit/>
              </a:bodyPr>
              <a:lstStyle/>
              <a:p>
                <a:pPr algn="dist"/>
                <a:r>
                  <a:rPr lang="en-US" altLang="zh-CN" sz="900" dirty="0" smtClean="0">
                    <a:solidFill>
                      <a:schemeClr val="bg1"/>
                    </a:solidFill>
                    <a:latin typeface="造字工房悦黑体验版常规体" pitchFamily="50" charset="-122"/>
                    <a:ea typeface="造字工房悦黑体验版常规体" pitchFamily="50" charset="-122"/>
                    <a:cs typeface="Arial" panose="020B0604020202020204" pitchFamily="34" charset="0"/>
                  </a:rPr>
                  <a:t>THE PROFESSIONAL POWERPOINT TEMPALTE</a:t>
                </a:r>
                <a:endParaRPr lang="zh-CN" altLang="en-US" sz="900" dirty="0">
                  <a:solidFill>
                    <a:schemeClr val="bg1"/>
                  </a:solidFill>
                  <a:latin typeface="造字工房悦黑体验版常规体" pitchFamily="50" charset="-122"/>
                  <a:ea typeface="造字工房悦黑体验版常规体" pitchFamily="50" charset="-122"/>
                  <a:cs typeface="Arial" panose="020B0604020202020204" pitchFamily="34" charset="0"/>
                </a:endParaRPr>
              </a:p>
            </p:txBody>
          </p:sp>
        </p:grpSp>
        <p:sp>
          <p:nvSpPr>
            <p:cNvPr id="14" name="文本框 13"/>
            <p:cNvSpPr txBox="1"/>
            <p:nvPr/>
          </p:nvSpPr>
          <p:spPr>
            <a:xfrm>
              <a:off x="605986" y="2469401"/>
              <a:ext cx="3446236" cy="1861185"/>
            </a:xfrm>
            <a:prstGeom prst="rect">
              <a:avLst/>
            </a:prstGeom>
            <a:noFill/>
          </p:spPr>
          <p:txBody>
            <a:bodyPr wrap="square" rtlCol="0">
              <a:spAutoFit/>
            </a:bodyPr>
            <a:lstStyle/>
            <a:p>
              <a:r>
                <a:rPr lang="en-US" altLang="zh-CN" sz="11500" dirty="0" smtClean="0">
                  <a:solidFill>
                    <a:schemeClr val="bg1"/>
                  </a:solidFill>
                  <a:latin typeface="Agency FB" panose="020B0503020202020204" pitchFamily="34" charset="0"/>
                </a:rPr>
                <a:t>2020</a:t>
              </a:r>
              <a:endParaRPr lang="zh-CN" altLang="en-US" sz="11500" dirty="0">
                <a:solidFill>
                  <a:schemeClr val="bg1"/>
                </a:solidFill>
                <a:latin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09230" y="1624084"/>
            <a:ext cx="184731" cy="369332"/>
          </a:xfrm>
          <a:prstGeom prst="rect">
            <a:avLst/>
          </a:prstGeom>
          <a:noFill/>
        </p:spPr>
        <p:txBody>
          <a:bodyPr wrap="none" rtlCol="0">
            <a:spAutoFit/>
          </a:bodyPr>
          <a:lstStyle/>
          <a:p>
            <a:endParaRPr lang="zh-CN" altLang="en-US" dirty="0">
              <a:solidFill>
                <a:schemeClr val="bg1"/>
              </a:solidFill>
            </a:endParaRPr>
          </a:p>
        </p:txBody>
      </p:sp>
      <p:sp>
        <p:nvSpPr>
          <p:cNvPr id="7" name="Freeform 16"/>
          <p:cNvSpPr/>
          <p:nvPr/>
        </p:nvSpPr>
        <p:spPr bwMode="auto">
          <a:xfrm>
            <a:off x="5767332" y="3856417"/>
            <a:ext cx="1333500" cy="1747838"/>
          </a:xfrm>
          <a:custGeom>
            <a:avLst/>
            <a:gdLst>
              <a:gd name="T0" fmla="*/ 26 w 111"/>
              <a:gd name="T1" fmla="*/ 3 h 145"/>
              <a:gd name="T2" fmla="*/ 12 w 111"/>
              <a:gd name="T3" fmla="*/ 68 h 145"/>
              <a:gd name="T4" fmla="*/ 81 w 111"/>
              <a:gd name="T5" fmla="*/ 143 h 145"/>
              <a:gd name="T6" fmla="*/ 93 w 111"/>
              <a:gd name="T7" fmla="*/ 78 h 145"/>
              <a:gd name="T8" fmla="*/ 26 w 111"/>
              <a:gd name="T9" fmla="*/ 3 h 145"/>
            </a:gdLst>
            <a:ahLst/>
            <a:cxnLst>
              <a:cxn ang="0">
                <a:pos x="T0" y="T1"/>
              </a:cxn>
              <a:cxn ang="0">
                <a:pos x="T2" y="T3"/>
              </a:cxn>
              <a:cxn ang="0">
                <a:pos x="T4" y="T5"/>
              </a:cxn>
              <a:cxn ang="0">
                <a:pos x="T6" y="T7"/>
              </a:cxn>
              <a:cxn ang="0">
                <a:pos x="T8" y="T9"/>
              </a:cxn>
            </a:cxnLst>
            <a:rect l="0" t="0" r="r" b="b"/>
            <a:pathLst>
              <a:path w="111" h="145">
                <a:moveTo>
                  <a:pt x="26" y="3"/>
                </a:moveTo>
                <a:cubicBezTo>
                  <a:pt x="14" y="0"/>
                  <a:pt x="0" y="30"/>
                  <a:pt x="12" y="68"/>
                </a:cubicBezTo>
                <a:cubicBezTo>
                  <a:pt x="26" y="112"/>
                  <a:pt x="50" y="142"/>
                  <a:pt x="81" y="143"/>
                </a:cubicBezTo>
                <a:cubicBezTo>
                  <a:pt x="110" y="145"/>
                  <a:pt x="111" y="119"/>
                  <a:pt x="93" y="78"/>
                </a:cubicBezTo>
                <a:cubicBezTo>
                  <a:pt x="76" y="43"/>
                  <a:pt x="38" y="5"/>
                  <a:pt x="26" y="3"/>
                </a:cubicBezTo>
                <a:close/>
              </a:path>
            </a:pathLst>
          </a:custGeom>
          <a:noFill/>
          <a:ln>
            <a:solidFill>
              <a:schemeClr val="bg1"/>
            </a:solidFill>
          </a:ln>
          <a:effectLst/>
        </p:spPr>
        <p:txBody>
          <a:bodyP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4"/>
          <p:cNvSpPr/>
          <p:nvPr/>
        </p:nvSpPr>
        <p:spPr bwMode="auto">
          <a:xfrm>
            <a:off x="6357882" y="3745292"/>
            <a:ext cx="1466850" cy="1157288"/>
          </a:xfrm>
          <a:custGeom>
            <a:avLst/>
            <a:gdLst>
              <a:gd name="T0" fmla="*/ 2 w 122"/>
              <a:gd name="T1" fmla="*/ 5 h 96"/>
              <a:gd name="T2" fmla="*/ 69 w 122"/>
              <a:gd name="T3" fmla="*/ 74 h 96"/>
              <a:gd name="T4" fmla="*/ 119 w 122"/>
              <a:gd name="T5" fmla="*/ 75 h 96"/>
              <a:gd name="T6" fmla="*/ 67 w 122"/>
              <a:gd name="T7" fmla="*/ 19 h 96"/>
              <a:gd name="T8" fmla="*/ 24 w 122"/>
              <a:gd name="T9" fmla="*/ 2 h 96"/>
              <a:gd name="T10" fmla="*/ 2 w 122"/>
              <a:gd name="T11" fmla="*/ 5 h 96"/>
            </a:gdLst>
            <a:ahLst/>
            <a:cxnLst>
              <a:cxn ang="0">
                <a:pos x="T0" y="T1"/>
              </a:cxn>
              <a:cxn ang="0">
                <a:pos x="T2" y="T3"/>
              </a:cxn>
              <a:cxn ang="0">
                <a:pos x="T4" y="T5"/>
              </a:cxn>
              <a:cxn ang="0">
                <a:pos x="T6" y="T7"/>
              </a:cxn>
              <a:cxn ang="0">
                <a:pos x="T8" y="T9"/>
              </a:cxn>
              <a:cxn ang="0">
                <a:pos x="T10" y="T11"/>
              </a:cxn>
            </a:cxnLst>
            <a:rect l="0" t="0" r="r" b="b"/>
            <a:pathLst>
              <a:path w="122" h="96">
                <a:moveTo>
                  <a:pt x="2" y="5"/>
                </a:moveTo>
                <a:cubicBezTo>
                  <a:pt x="0" y="13"/>
                  <a:pt x="34" y="53"/>
                  <a:pt x="69" y="74"/>
                </a:cubicBezTo>
                <a:cubicBezTo>
                  <a:pt x="103" y="94"/>
                  <a:pt x="122" y="96"/>
                  <a:pt x="119" y="75"/>
                </a:cubicBezTo>
                <a:cubicBezTo>
                  <a:pt x="116" y="55"/>
                  <a:pt x="97" y="37"/>
                  <a:pt x="67" y="19"/>
                </a:cubicBezTo>
                <a:cubicBezTo>
                  <a:pt x="52" y="10"/>
                  <a:pt x="36" y="4"/>
                  <a:pt x="24" y="2"/>
                </a:cubicBezTo>
                <a:cubicBezTo>
                  <a:pt x="11" y="0"/>
                  <a:pt x="2" y="1"/>
                  <a:pt x="2" y="5"/>
                </a:cubicBezTo>
                <a:close/>
              </a:path>
            </a:pathLst>
          </a:custGeom>
          <a:noFill/>
          <a:ln>
            <a:solidFill>
              <a:schemeClr val="bg1"/>
            </a:solidFill>
          </a:ln>
          <a:effectLst/>
        </p:spPr>
        <p:txBody>
          <a:bodyP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22"/>
          <p:cNvSpPr/>
          <p:nvPr/>
        </p:nvSpPr>
        <p:spPr bwMode="auto">
          <a:xfrm>
            <a:off x="5205357" y="2291142"/>
            <a:ext cx="973137" cy="1049338"/>
          </a:xfrm>
          <a:custGeom>
            <a:avLst/>
            <a:gdLst>
              <a:gd name="T0" fmla="*/ 62 w 81"/>
              <a:gd name="T1" fmla="*/ 84 h 87"/>
              <a:gd name="T2" fmla="*/ 71 w 81"/>
              <a:gd name="T3" fmla="*/ 45 h 87"/>
              <a:gd name="T4" fmla="*/ 27 w 81"/>
              <a:gd name="T5" fmla="*/ 6 h 87"/>
              <a:gd name="T6" fmla="*/ 8 w 81"/>
              <a:gd name="T7" fmla="*/ 29 h 87"/>
              <a:gd name="T8" fmla="*/ 62 w 81"/>
              <a:gd name="T9" fmla="*/ 84 h 87"/>
            </a:gdLst>
            <a:ahLst/>
            <a:cxnLst>
              <a:cxn ang="0">
                <a:pos x="T0" y="T1"/>
              </a:cxn>
              <a:cxn ang="0">
                <a:pos x="T2" y="T3"/>
              </a:cxn>
              <a:cxn ang="0">
                <a:pos x="T4" y="T5"/>
              </a:cxn>
              <a:cxn ang="0">
                <a:pos x="T6" y="T7"/>
              </a:cxn>
              <a:cxn ang="0">
                <a:pos x="T8" y="T9"/>
              </a:cxn>
            </a:cxnLst>
            <a:rect l="0" t="0" r="r" b="b"/>
            <a:pathLst>
              <a:path w="81" h="87">
                <a:moveTo>
                  <a:pt x="62" y="84"/>
                </a:moveTo>
                <a:cubicBezTo>
                  <a:pt x="73" y="87"/>
                  <a:pt x="81" y="66"/>
                  <a:pt x="71" y="45"/>
                </a:cubicBezTo>
                <a:cubicBezTo>
                  <a:pt x="60" y="24"/>
                  <a:pt x="47" y="12"/>
                  <a:pt x="27" y="6"/>
                </a:cubicBezTo>
                <a:cubicBezTo>
                  <a:pt x="6" y="0"/>
                  <a:pt x="0" y="8"/>
                  <a:pt x="8" y="29"/>
                </a:cubicBezTo>
                <a:cubicBezTo>
                  <a:pt x="16" y="50"/>
                  <a:pt x="50" y="82"/>
                  <a:pt x="62" y="84"/>
                </a:cubicBezTo>
                <a:close/>
              </a:path>
            </a:pathLst>
          </a:custGeom>
          <a:noFill/>
          <a:ln>
            <a:solidFill>
              <a:schemeClr val="bg1"/>
            </a:solidFill>
          </a:ln>
          <a:effectLst/>
        </p:spPr>
        <p:txBody>
          <a:bodyP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20"/>
          <p:cNvSpPr/>
          <p:nvPr/>
        </p:nvSpPr>
        <p:spPr bwMode="auto">
          <a:xfrm>
            <a:off x="4017907" y="2435605"/>
            <a:ext cx="1662112" cy="1049337"/>
          </a:xfrm>
          <a:custGeom>
            <a:avLst/>
            <a:gdLst>
              <a:gd name="T0" fmla="*/ 135 w 138"/>
              <a:gd name="T1" fmla="*/ 83 h 87"/>
              <a:gd name="T2" fmla="*/ 79 w 138"/>
              <a:gd name="T3" fmla="*/ 25 h 87"/>
              <a:gd name="T4" fmla="*/ 13 w 138"/>
              <a:gd name="T5" fmla="*/ 12 h 87"/>
              <a:gd name="T6" fmla="*/ 52 w 138"/>
              <a:gd name="T7" fmla="*/ 64 h 87"/>
              <a:gd name="T8" fmla="*/ 107 w 138"/>
              <a:gd name="T9" fmla="*/ 84 h 87"/>
              <a:gd name="T10" fmla="*/ 135 w 138"/>
              <a:gd name="T11" fmla="*/ 83 h 87"/>
            </a:gdLst>
            <a:ahLst/>
            <a:cxnLst>
              <a:cxn ang="0">
                <a:pos x="T0" y="T1"/>
              </a:cxn>
              <a:cxn ang="0">
                <a:pos x="T2" y="T3"/>
              </a:cxn>
              <a:cxn ang="0">
                <a:pos x="T4" y="T5"/>
              </a:cxn>
              <a:cxn ang="0">
                <a:pos x="T6" y="T7"/>
              </a:cxn>
              <a:cxn ang="0">
                <a:pos x="T8" y="T9"/>
              </a:cxn>
              <a:cxn ang="0">
                <a:pos x="T10" y="T11"/>
              </a:cxn>
            </a:cxnLst>
            <a:rect l="0" t="0" r="r" b="b"/>
            <a:pathLst>
              <a:path w="138" h="87">
                <a:moveTo>
                  <a:pt x="135" y="83"/>
                </a:moveTo>
                <a:cubicBezTo>
                  <a:pt x="138" y="76"/>
                  <a:pt x="111" y="43"/>
                  <a:pt x="79" y="25"/>
                </a:cubicBezTo>
                <a:cubicBezTo>
                  <a:pt x="48" y="6"/>
                  <a:pt x="25" y="0"/>
                  <a:pt x="13" y="12"/>
                </a:cubicBezTo>
                <a:cubicBezTo>
                  <a:pt x="0" y="25"/>
                  <a:pt x="16" y="43"/>
                  <a:pt x="52" y="64"/>
                </a:cubicBezTo>
                <a:cubicBezTo>
                  <a:pt x="71" y="75"/>
                  <a:pt x="91" y="81"/>
                  <a:pt x="107" y="84"/>
                </a:cubicBezTo>
                <a:cubicBezTo>
                  <a:pt x="123" y="87"/>
                  <a:pt x="134" y="87"/>
                  <a:pt x="135" y="83"/>
                </a:cubicBezTo>
                <a:close/>
              </a:path>
            </a:pathLst>
          </a:custGeom>
          <a:noFill/>
          <a:ln>
            <a:solidFill>
              <a:schemeClr val="bg1"/>
            </a:solidFill>
          </a:ln>
          <a:effectLst/>
        </p:spPr>
        <p:txBody>
          <a:bodyP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2"/>
          <p:cNvSpPr/>
          <p:nvPr/>
        </p:nvSpPr>
        <p:spPr bwMode="auto">
          <a:xfrm>
            <a:off x="6102294" y="2919792"/>
            <a:ext cx="989013" cy="747713"/>
          </a:xfrm>
          <a:custGeom>
            <a:avLst/>
            <a:gdLst>
              <a:gd name="T0" fmla="*/ 7 w 82"/>
              <a:gd name="T1" fmla="*/ 44 h 62"/>
              <a:gd name="T2" fmla="*/ 36 w 82"/>
              <a:gd name="T3" fmla="*/ 57 h 62"/>
              <a:gd name="T4" fmla="*/ 69 w 82"/>
              <a:gd name="T5" fmla="*/ 56 h 62"/>
              <a:gd name="T6" fmla="*/ 64 w 82"/>
              <a:gd name="T7" fmla="*/ 20 h 62"/>
              <a:gd name="T8" fmla="*/ 16 w 82"/>
              <a:gd name="T9" fmla="*/ 5 h 62"/>
              <a:gd name="T10" fmla="*/ 7 w 82"/>
              <a:gd name="T11" fmla="*/ 44 h 62"/>
            </a:gdLst>
            <a:ahLst/>
            <a:cxnLst>
              <a:cxn ang="0">
                <a:pos x="T0" y="T1"/>
              </a:cxn>
              <a:cxn ang="0">
                <a:pos x="T2" y="T3"/>
              </a:cxn>
              <a:cxn ang="0">
                <a:pos x="T4" y="T5"/>
              </a:cxn>
              <a:cxn ang="0">
                <a:pos x="T6" y="T7"/>
              </a:cxn>
              <a:cxn ang="0">
                <a:pos x="T8" y="T9"/>
              </a:cxn>
              <a:cxn ang="0">
                <a:pos x="T10" y="T11"/>
              </a:cxn>
            </a:cxnLst>
            <a:rect l="0" t="0" r="r" b="b"/>
            <a:pathLst>
              <a:path w="82" h="62">
                <a:moveTo>
                  <a:pt x="7" y="44"/>
                </a:moveTo>
                <a:cubicBezTo>
                  <a:pt x="14" y="51"/>
                  <a:pt x="24" y="54"/>
                  <a:pt x="36" y="57"/>
                </a:cubicBezTo>
                <a:cubicBezTo>
                  <a:pt x="49" y="59"/>
                  <a:pt x="58" y="62"/>
                  <a:pt x="69" y="56"/>
                </a:cubicBezTo>
                <a:cubicBezTo>
                  <a:pt x="80" y="50"/>
                  <a:pt x="82" y="37"/>
                  <a:pt x="64" y="20"/>
                </a:cubicBezTo>
                <a:cubicBezTo>
                  <a:pt x="47" y="4"/>
                  <a:pt x="32" y="0"/>
                  <a:pt x="16" y="5"/>
                </a:cubicBezTo>
                <a:cubicBezTo>
                  <a:pt x="0" y="10"/>
                  <a:pt x="0" y="37"/>
                  <a:pt x="7" y="44"/>
                </a:cubicBezTo>
                <a:close/>
              </a:path>
            </a:pathLst>
          </a:custGeom>
          <a:noFill/>
          <a:ln>
            <a:solidFill>
              <a:schemeClr val="bg1"/>
            </a:solidFill>
          </a:ln>
          <a:effectLst/>
        </p:spPr>
        <p:txBody>
          <a:bodyP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8"/>
          <p:cNvSpPr/>
          <p:nvPr/>
        </p:nvSpPr>
        <p:spPr bwMode="auto">
          <a:xfrm>
            <a:off x="4152844" y="3532567"/>
            <a:ext cx="1706563" cy="1166813"/>
          </a:xfrm>
          <a:custGeom>
            <a:avLst/>
            <a:gdLst>
              <a:gd name="T0" fmla="*/ 132 w 142"/>
              <a:gd name="T1" fmla="*/ 19 h 97"/>
              <a:gd name="T2" fmla="*/ 98 w 142"/>
              <a:gd name="T3" fmla="*/ 5 h 97"/>
              <a:gd name="T4" fmla="*/ 47 w 142"/>
              <a:gd name="T5" fmla="*/ 5 h 97"/>
              <a:gd name="T6" fmla="*/ 22 w 142"/>
              <a:gd name="T7" fmla="*/ 63 h 97"/>
              <a:gd name="T8" fmla="*/ 110 w 142"/>
              <a:gd name="T9" fmla="*/ 80 h 97"/>
              <a:gd name="T10" fmla="*/ 132 w 142"/>
              <a:gd name="T11" fmla="*/ 19 h 97"/>
            </a:gdLst>
            <a:ahLst/>
            <a:cxnLst>
              <a:cxn ang="0">
                <a:pos x="T0" y="T1"/>
              </a:cxn>
              <a:cxn ang="0">
                <a:pos x="T2" y="T3"/>
              </a:cxn>
              <a:cxn ang="0">
                <a:pos x="T4" y="T5"/>
              </a:cxn>
              <a:cxn ang="0">
                <a:pos x="T6" y="T7"/>
              </a:cxn>
              <a:cxn ang="0">
                <a:pos x="T8" y="T9"/>
              </a:cxn>
              <a:cxn ang="0">
                <a:pos x="T10" y="T11"/>
              </a:cxn>
            </a:cxnLst>
            <a:rect l="0" t="0" r="r" b="b"/>
            <a:pathLst>
              <a:path w="142" h="97">
                <a:moveTo>
                  <a:pt x="132" y="19"/>
                </a:moveTo>
                <a:cubicBezTo>
                  <a:pt x="127" y="14"/>
                  <a:pt x="114" y="8"/>
                  <a:pt x="98" y="5"/>
                </a:cubicBezTo>
                <a:cubicBezTo>
                  <a:pt x="82" y="1"/>
                  <a:pt x="62" y="0"/>
                  <a:pt x="47" y="5"/>
                </a:cubicBezTo>
                <a:cubicBezTo>
                  <a:pt x="13" y="15"/>
                  <a:pt x="0" y="34"/>
                  <a:pt x="22" y="63"/>
                </a:cubicBezTo>
                <a:cubicBezTo>
                  <a:pt x="46" y="94"/>
                  <a:pt x="78" y="97"/>
                  <a:pt x="110" y="80"/>
                </a:cubicBezTo>
                <a:cubicBezTo>
                  <a:pt x="138" y="66"/>
                  <a:pt x="142" y="30"/>
                  <a:pt x="132" y="19"/>
                </a:cubicBezTo>
                <a:close/>
              </a:path>
            </a:pathLst>
          </a:custGeom>
          <a:noFill/>
          <a:ln>
            <a:solidFill>
              <a:schemeClr val="bg1"/>
            </a:solidFill>
          </a:ln>
          <a:effectLst/>
        </p:spPr>
        <p:txBody>
          <a:bodyPr anchor="ctr"/>
          <a:lstStyle/>
          <a:p>
            <a:endParaRPr lang="zh-CN" alt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箭头连接符 46"/>
          <p:cNvCxnSpPr>
            <a:cxnSpLocks noChangeShapeType="1"/>
          </p:cNvCxnSpPr>
          <p:nvPr/>
        </p:nvCxnSpPr>
        <p:spPr bwMode="auto">
          <a:xfrm flipV="1">
            <a:off x="6808732" y="2816605"/>
            <a:ext cx="1501775" cy="479425"/>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cxnSp>
        <p:nvCxnSpPr>
          <p:cNvPr id="14" name="直接箭头连接符 50"/>
          <p:cNvCxnSpPr>
            <a:cxnSpLocks noChangeShapeType="1"/>
          </p:cNvCxnSpPr>
          <p:nvPr/>
        </p:nvCxnSpPr>
        <p:spPr bwMode="auto">
          <a:xfrm flipV="1">
            <a:off x="5697482" y="1933955"/>
            <a:ext cx="1403350" cy="515937"/>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cxnSp>
        <p:nvCxnSpPr>
          <p:cNvPr id="15" name="直接箭头连接符 52"/>
          <p:cNvCxnSpPr>
            <a:cxnSpLocks noChangeShapeType="1"/>
          </p:cNvCxnSpPr>
          <p:nvPr/>
        </p:nvCxnSpPr>
        <p:spPr bwMode="auto">
          <a:xfrm flipH="1" flipV="1">
            <a:off x="3435294" y="2329242"/>
            <a:ext cx="1296988" cy="444500"/>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cxnSp>
        <p:nvCxnSpPr>
          <p:cNvPr id="16" name="直接箭头连接符 54"/>
          <p:cNvCxnSpPr>
            <a:cxnSpLocks noChangeShapeType="1"/>
          </p:cNvCxnSpPr>
          <p:nvPr/>
        </p:nvCxnSpPr>
        <p:spPr bwMode="auto">
          <a:xfrm flipH="1">
            <a:off x="3435294" y="4003182"/>
            <a:ext cx="1570831" cy="776287"/>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cxnSp>
        <p:nvCxnSpPr>
          <p:cNvPr id="17" name="直接箭头连接符 56"/>
          <p:cNvCxnSpPr>
            <a:cxnSpLocks noChangeShapeType="1"/>
          </p:cNvCxnSpPr>
          <p:nvPr/>
        </p:nvCxnSpPr>
        <p:spPr bwMode="auto">
          <a:xfrm>
            <a:off x="6789682" y="5348667"/>
            <a:ext cx="1346200" cy="0"/>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sp>
        <p:nvSpPr>
          <p:cNvPr id="18" name="TextBox 13"/>
          <p:cNvSpPr txBox="1"/>
          <p:nvPr/>
        </p:nvSpPr>
        <p:spPr>
          <a:xfrm>
            <a:off x="1729199" y="1726321"/>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3"/>
          <p:cNvSpPr txBox="1"/>
          <p:nvPr/>
        </p:nvSpPr>
        <p:spPr>
          <a:xfrm>
            <a:off x="1736808" y="2020563"/>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sp>
        <p:nvSpPr>
          <p:cNvPr id="20" name="TextBox 13"/>
          <p:cNvSpPr txBox="1"/>
          <p:nvPr/>
        </p:nvSpPr>
        <p:spPr>
          <a:xfrm>
            <a:off x="1729199" y="4656359"/>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13"/>
          <p:cNvSpPr txBox="1"/>
          <p:nvPr/>
        </p:nvSpPr>
        <p:spPr>
          <a:xfrm>
            <a:off x="1736808" y="4950601"/>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sp>
        <p:nvSpPr>
          <p:cNvPr id="22" name="TextBox 13"/>
          <p:cNvSpPr txBox="1"/>
          <p:nvPr/>
        </p:nvSpPr>
        <p:spPr>
          <a:xfrm>
            <a:off x="7166763" y="1579304"/>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13"/>
          <p:cNvSpPr txBox="1"/>
          <p:nvPr/>
        </p:nvSpPr>
        <p:spPr>
          <a:xfrm>
            <a:off x="7174372" y="1873546"/>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sp>
        <p:nvSpPr>
          <p:cNvPr id="24" name="TextBox 13"/>
          <p:cNvSpPr txBox="1"/>
          <p:nvPr/>
        </p:nvSpPr>
        <p:spPr>
          <a:xfrm>
            <a:off x="8446076" y="2570384"/>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3"/>
          <p:cNvSpPr txBox="1"/>
          <p:nvPr/>
        </p:nvSpPr>
        <p:spPr>
          <a:xfrm>
            <a:off x="8453685" y="2864626"/>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sp>
        <p:nvSpPr>
          <p:cNvPr id="26" name="TextBox 13"/>
          <p:cNvSpPr txBox="1"/>
          <p:nvPr/>
        </p:nvSpPr>
        <p:spPr>
          <a:xfrm>
            <a:off x="8446076" y="5225556"/>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13"/>
          <p:cNvSpPr txBox="1"/>
          <p:nvPr/>
        </p:nvSpPr>
        <p:spPr>
          <a:xfrm>
            <a:off x="8453685" y="5519798"/>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sp>
        <p:nvSpPr>
          <p:cNvPr id="28" name="TextBox 13"/>
          <p:cNvSpPr txBox="1"/>
          <p:nvPr/>
        </p:nvSpPr>
        <p:spPr>
          <a:xfrm>
            <a:off x="9085732" y="4003182"/>
            <a:ext cx="1279313"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13"/>
          <p:cNvSpPr txBox="1"/>
          <p:nvPr/>
        </p:nvSpPr>
        <p:spPr>
          <a:xfrm>
            <a:off x="9093341" y="4297424"/>
            <a:ext cx="2333999" cy="369332"/>
          </a:xfrm>
          <a:prstGeom prst="rect">
            <a:avLst/>
          </a:prstGeom>
          <a:noFill/>
        </p:spPr>
        <p:txBody>
          <a:bodyPr wrap="square" lIns="0" tIns="0" rIns="0" bIns="0" rtlCol="0" anchor="t" anchorCtr="0">
            <a:spAutoFit/>
          </a:bodyPr>
          <a:lstStyle>
            <a:defPPr>
              <a:defRPr lang="zh-CN"/>
            </a:defPPr>
            <a:lvl1pPr algn="ctr" defTabSz="1216660">
              <a:spcBef>
                <a:spcPct val="20000"/>
              </a:spcBef>
              <a:defRPr sz="1200">
                <a:solidFill>
                  <a:srgbClr val="000000"/>
                </a:solidFill>
                <a:latin typeface="Arial" panose="020B0604020202020204" pitchFamily="34" charset="0"/>
                <a:ea typeface="微软雅黑" panose="020B0503020204020204" pitchFamily="34" charset="-122"/>
              </a:defRPr>
            </a:lvl1pPr>
          </a:lstStyle>
          <a:p>
            <a:pPr algn="l"/>
            <a:r>
              <a:rPr lang="en-US" altLang="zh-CN" dirty="0" smtClean="0">
                <a:solidFill>
                  <a:schemeClr val="bg1"/>
                </a:solidFill>
                <a:sym typeface="Arial" panose="020B0604020202020204" pitchFamily="34" charset="0"/>
              </a:rPr>
              <a:t>according to your need to draw the text box size</a:t>
            </a:r>
            <a:endParaRPr lang="en-US" altLang="zh-CN" dirty="0">
              <a:solidFill>
                <a:schemeClr val="bg1"/>
              </a:solidFill>
              <a:sym typeface="Arial" panose="020B0604020202020204" pitchFamily="34" charset="0"/>
            </a:endParaRPr>
          </a:p>
        </p:txBody>
      </p:sp>
      <p:cxnSp>
        <p:nvCxnSpPr>
          <p:cNvPr id="30" name="直接箭头连接符 56"/>
          <p:cNvCxnSpPr>
            <a:cxnSpLocks noChangeShapeType="1"/>
          </p:cNvCxnSpPr>
          <p:nvPr/>
        </p:nvCxnSpPr>
        <p:spPr bwMode="auto">
          <a:xfrm>
            <a:off x="7492738" y="4319348"/>
            <a:ext cx="1346200" cy="0"/>
          </a:xfrm>
          <a:prstGeom prst="straightConnector1">
            <a:avLst/>
          </a:prstGeom>
          <a:noFill/>
          <a:ln w="12700" cmpd="sng">
            <a:solidFill>
              <a:schemeClr val="bg1"/>
            </a:solidFill>
            <a:prstDash val="sysDot"/>
            <a:round/>
            <a:headEnd type="oval" w="med" len="me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矩形 81"/>
          <p:cNvSpPr>
            <a:spLocks noChangeArrowheads="1"/>
          </p:cNvSpPr>
          <p:nvPr/>
        </p:nvSpPr>
        <p:spPr bwMode="auto">
          <a:xfrm>
            <a:off x="0" y="1462088"/>
            <a:ext cx="12192000" cy="4800600"/>
          </a:xfrm>
          <a:prstGeom prst="rect">
            <a:avLst/>
          </a:prstGeom>
          <a:grpFill/>
          <a:ln>
            <a:noFill/>
          </a:ln>
        </p:spPr>
        <p:txBody>
          <a:bodyPr vert="horz" wrap="square" lIns="121920" tIns="60960" rIns="121920" bIns="60960" numCol="1" anchor="t" anchorCtr="0" compatLnSpc="1"/>
          <a:lstStyle/>
          <a:p>
            <a:endParaRPr lang="zh-CN" altLang="en-US" sz="3200"/>
          </a:p>
        </p:txBody>
      </p:sp>
      <p:grpSp>
        <p:nvGrpSpPr>
          <p:cNvPr id="17413" name="组合 82"/>
          <p:cNvGrpSpPr/>
          <p:nvPr/>
        </p:nvGrpSpPr>
        <p:grpSpPr bwMode="auto">
          <a:xfrm>
            <a:off x="5837238" y="2387600"/>
            <a:ext cx="647700" cy="649288"/>
            <a:chOff x="0" y="0"/>
            <a:chExt cx="649224" cy="649224"/>
          </a:xfrm>
        </p:grpSpPr>
        <p:sp>
          <p:nvSpPr>
            <p:cNvPr id="17429" name="Freeform 620"/>
            <p:cNvSpPr/>
            <p:nvPr/>
          </p:nvSpPr>
          <p:spPr bwMode="auto">
            <a:xfrm>
              <a:off x="157988" y="160591"/>
              <a:ext cx="333248" cy="328041"/>
            </a:xfrm>
            <a:custGeom>
              <a:avLst/>
              <a:gdLst>
                <a:gd name="T0" fmla="*/ 325120 w 287"/>
                <a:gd name="T1" fmla="*/ 3477 h 283"/>
                <a:gd name="T2" fmla="*/ 241518 w 287"/>
                <a:gd name="T3" fmla="*/ 16228 h 283"/>
                <a:gd name="T4" fmla="*/ 166043 w 287"/>
                <a:gd name="T5" fmla="*/ 0 h 283"/>
                <a:gd name="T6" fmla="*/ 91730 w 287"/>
                <a:gd name="T7" fmla="*/ 16228 h 283"/>
                <a:gd name="T8" fmla="*/ 8128 w 287"/>
                <a:gd name="T9" fmla="*/ 3477 h 283"/>
                <a:gd name="T10" fmla="*/ 0 w 287"/>
                <a:gd name="T11" fmla="*/ 69549 h 283"/>
                <a:gd name="T12" fmla="*/ 77797 w 287"/>
                <a:gd name="T13" fmla="*/ 274720 h 283"/>
                <a:gd name="T14" fmla="*/ 166043 w 287"/>
                <a:gd name="T15" fmla="*/ 328041 h 283"/>
                <a:gd name="T16" fmla="*/ 255451 w 287"/>
                <a:gd name="T17" fmla="*/ 274720 h 283"/>
                <a:gd name="T18" fmla="*/ 333248 w 287"/>
                <a:gd name="T19" fmla="*/ 69549 h 283"/>
                <a:gd name="T20" fmla="*/ 325120 w 287"/>
                <a:gd name="T21" fmla="*/ 3477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rgbClr val="FDFDFD"/>
            </a:solidFill>
            <a:ln w="9525">
              <a:solidFill>
                <a:srgbClr val="000000"/>
              </a:solidFill>
              <a:round/>
            </a:ln>
          </p:spPr>
          <p:txBody>
            <a:bodyPr/>
            <a:lstStyle/>
            <a:p>
              <a:endParaRPr lang="zh-CN" altLang="en-US">
                <a:solidFill>
                  <a:schemeClr val="bg1"/>
                </a:solidFill>
              </a:endParaRPr>
            </a:p>
          </p:txBody>
        </p:sp>
        <p:sp>
          <p:nvSpPr>
            <p:cNvPr id="17430" name="椭圆 84"/>
            <p:cNvSpPr>
              <a:spLocks noChangeArrowheads="1"/>
            </p:cNvSpPr>
            <p:nvPr/>
          </p:nvSpPr>
          <p:spPr bwMode="auto">
            <a:xfrm>
              <a:off x="0" y="0"/>
              <a:ext cx="649224" cy="649224"/>
            </a:xfrm>
            <a:prstGeom prst="ellipse">
              <a:avLst/>
            </a:prstGeom>
            <a:noFill/>
            <a:ln w="12700">
              <a:solidFill>
                <a:srgbClr val="FDFDF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grpSp>
      <p:grpSp>
        <p:nvGrpSpPr>
          <p:cNvPr id="17414" name="组合 85"/>
          <p:cNvGrpSpPr/>
          <p:nvPr/>
        </p:nvGrpSpPr>
        <p:grpSpPr bwMode="auto">
          <a:xfrm>
            <a:off x="5837238" y="3475038"/>
            <a:ext cx="647700" cy="649287"/>
            <a:chOff x="0" y="0"/>
            <a:chExt cx="649224" cy="649224"/>
          </a:xfrm>
        </p:grpSpPr>
        <p:sp>
          <p:nvSpPr>
            <p:cNvPr id="17427" name="Freeform 112"/>
            <p:cNvSpPr>
              <a:spLocks noEditPoints="1"/>
            </p:cNvSpPr>
            <p:nvPr/>
          </p:nvSpPr>
          <p:spPr bwMode="auto">
            <a:xfrm>
              <a:off x="198343" y="157988"/>
              <a:ext cx="252539" cy="333248"/>
            </a:xfrm>
            <a:custGeom>
              <a:avLst/>
              <a:gdLst>
                <a:gd name="T0" fmla="*/ 219802 w 216"/>
                <a:gd name="T1" fmla="*/ 145796 h 288"/>
                <a:gd name="T2" fmla="*/ 219802 w 216"/>
                <a:gd name="T3" fmla="*/ 91412 h 288"/>
                <a:gd name="T4" fmla="*/ 127439 w 216"/>
                <a:gd name="T5" fmla="*/ 0 h 288"/>
                <a:gd name="T6" fmla="*/ 126270 w 216"/>
                <a:gd name="T7" fmla="*/ 0 h 288"/>
                <a:gd name="T8" fmla="*/ 123931 w 216"/>
                <a:gd name="T9" fmla="*/ 0 h 288"/>
                <a:gd name="T10" fmla="*/ 32737 w 216"/>
                <a:gd name="T11" fmla="*/ 91412 h 288"/>
                <a:gd name="T12" fmla="*/ 32737 w 216"/>
                <a:gd name="T13" fmla="*/ 145796 h 288"/>
                <a:gd name="T14" fmla="*/ 0 w 216"/>
                <a:gd name="T15" fmla="*/ 145796 h 288"/>
                <a:gd name="T16" fmla="*/ 0 w 216"/>
                <a:gd name="T17" fmla="*/ 333248 h 288"/>
                <a:gd name="T18" fmla="*/ 252539 w 216"/>
                <a:gd name="T19" fmla="*/ 333248 h 288"/>
                <a:gd name="T20" fmla="*/ 252539 w 216"/>
                <a:gd name="T21" fmla="*/ 145796 h 288"/>
                <a:gd name="T22" fmla="*/ 219802 w 216"/>
                <a:gd name="T23" fmla="*/ 145796 h 288"/>
                <a:gd name="T24" fmla="*/ 78334 w 216"/>
                <a:gd name="T25" fmla="*/ 91412 h 288"/>
                <a:gd name="T26" fmla="*/ 123931 w 216"/>
                <a:gd name="T27" fmla="*/ 45127 h 288"/>
                <a:gd name="T28" fmla="*/ 126270 w 216"/>
                <a:gd name="T29" fmla="*/ 45127 h 288"/>
                <a:gd name="T30" fmla="*/ 127439 w 216"/>
                <a:gd name="T31" fmla="*/ 45127 h 288"/>
                <a:gd name="T32" fmla="*/ 173036 w 216"/>
                <a:gd name="T33" fmla="*/ 91412 h 288"/>
                <a:gd name="T34" fmla="*/ 173036 w 216"/>
                <a:gd name="T35" fmla="*/ 145796 h 288"/>
                <a:gd name="T36" fmla="*/ 78334 w 216"/>
                <a:gd name="T37" fmla="*/ 145796 h 288"/>
                <a:gd name="T38" fmla="*/ 78334 w 216"/>
                <a:gd name="T39" fmla="*/ 91412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rgbClr val="FDFDFD"/>
            </a:solidFill>
            <a:ln w="9525">
              <a:solidFill>
                <a:srgbClr val="000000"/>
              </a:solidFill>
              <a:round/>
            </a:ln>
          </p:spPr>
          <p:txBody>
            <a:bodyPr/>
            <a:lstStyle/>
            <a:p>
              <a:endParaRPr lang="zh-CN" altLang="en-US">
                <a:solidFill>
                  <a:schemeClr val="bg1"/>
                </a:solidFill>
              </a:endParaRPr>
            </a:p>
          </p:txBody>
        </p:sp>
        <p:sp>
          <p:nvSpPr>
            <p:cNvPr id="17428" name="椭圆 87"/>
            <p:cNvSpPr>
              <a:spLocks noChangeArrowheads="1"/>
            </p:cNvSpPr>
            <p:nvPr/>
          </p:nvSpPr>
          <p:spPr bwMode="auto">
            <a:xfrm>
              <a:off x="0" y="0"/>
              <a:ext cx="649224" cy="649224"/>
            </a:xfrm>
            <a:prstGeom prst="ellipse">
              <a:avLst/>
            </a:prstGeom>
            <a:noFill/>
            <a:ln w="12700">
              <a:solidFill>
                <a:srgbClr val="FDFDF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grpSp>
      <p:grpSp>
        <p:nvGrpSpPr>
          <p:cNvPr id="17415" name="组合 88"/>
          <p:cNvGrpSpPr/>
          <p:nvPr/>
        </p:nvGrpSpPr>
        <p:grpSpPr bwMode="auto">
          <a:xfrm>
            <a:off x="5838825" y="4560888"/>
            <a:ext cx="649288" cy="649287"/>
            <a:chOff x="0" y="0"/>
            <a:chExt cx="649224" cy="649224"/>
          </a:xfrm>
        </p:grpSpPr>
        <p:sp>
          <p:nvSpPr>
            <p:cNvPr id="17425" name="Freeform 240"/>
            <p:cNvSpPr/>
            <p:nvPr/>
          </p:nvSpPr>
          <p:spPr bwMode="auto">
            <a:xfrm>
              <a:off x="173388" y="155448"/>
              <a:ext cx="333248" cy="312420"/>
            </a:xfrm>
            <a:custGeom>
              <a:avLst/>
              <a:gdLst>
                <a:gd name="T0" fmla="*/ 248779 w 288"/>
                <a:gd name="T1" fmla="*/ 0 h 270"/>
                <a:gd name="T2" fmla="*/ 246465 w 288"/>
                <a:gd name="T3" fmla="*/ 0 h 270"/>
                <a:gd name="T4" fmla="*/ 245308 w 288"/>
                <a:gd name="T5" fmla="*/ 0 h 270"/>
                <a:gd name="T6" fmla="*/ 160838 w 288"/>
                <a:gd name="T7" fmla="*/ 85626 h 270"/>
                <a:gd name="T8" fmla="*/ 160838 w 288"/>
                <a:gd name="T9" fmla="*/ 136539 h 270"/>
                <a:gd name="T10" fmla="*/ 0 w 288"/>
                <a:gd name="T11" fmla="*/ 136539 h 270"/>
                <a:gd name="T12" fmla="*/ 0 w 288"/>
                <a:gd name="T13" fmla="*/ 312420 h 270"/>
                <a:gd name="T14" fmla="*/ 233736 w 288"/>
                <a:gd name="T15" fmla="*/ 312420 h 270"/>
                <a:gd name="T16" fmla="*/ 233736 w 288"/>
                <a:gd name="T17" fmla="*/ 136539 h 270"/>
                <a:gd name="T18" fmla="*/ 202494 w 288"/>
                <a:gd name="T19" fmla="*/ 136539 h 270"/>
                <a:gd name="T20" fmla="*/ 202494 w 288"/>
                <a:gd name="T21" fmla="*/ 85626 h 270"/>
                <a:gd name="T22" fmla="*/ 245308 w 288"/>
                <a:gd name="T23" fmla="*/ 42813 h 270"/>
                <a:gd name="T24" fmla="*/ 247622 w 288"/>
                <a:gd name="T25" fmla="*/ 42813 h 270"/>
                <a:gd name="T26" fmla="*/ 248779 w 288"/>
                <a:gd name="T27" fmla="*/ 42813 h 270"/>
                <a:gd name="T28" fmla="*/ 290435 w 288"/>
                <a:gd name="T29" fmla="*/ 85626 h 270"/>
                <a:gd name="T30" fmla="*/ 290435 w 288"/>
                <a:gd name="T31" fmla="*/ 105297 h 270"/>
                <a:gd name="T32" fmla="*/ 305477 w 288"/>
                <a:gd name="T33" fmla="*/ 105297 h 270"/>
                <a:gd name="T34" fmla="*/ 305477 w 288"/>
                <a:gd name="T35" fmla="*/ 111083 h 270"/>
                <a:gd name="T36" fmla="*/ 290435 w 288"/>
                <a:gd name="T37" fmla="*/ 124968 h 270"/>
                <a:gd name="T38" fmla="*/ 290435 w 288"/>
                <a:gd name="T39" fmla="*/ 136539 h 270"/>
                <a:gd name="T40" fmla="*/ 333248 w 288"/>
                <a:gd name="T41" fmla="*/ 136539 h 270"/>
                <a:gd name="T42" fmla="*/ 333248 w 288"/>
                <a:gd name="T43" fmla="*/ 85626 h 270"/>
                <a:gd name="T44" fmla="*/ 248779 w 288"/>
                <a:gd name="T45" fmla="*/ 0 h 2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rgbClr val="FDFDFD"/>
            </a:solidFill>
            <a:ln w="9525">
              <a:solidFill>
                <a:srgbClr val="000000"/>
              </a:solidFill>
              <a:round/>
            </a:ln>
          </p:spPr>
          <p:txBody>
            <a:bodyPr/>
            <a:lstStyle/>
            <a:p>
              <a:endParaRPr lang="zh-CN" altLang="en-US">
                <a:solidFill>
                  <a:schemeClr val="bg1"/>
                </a:solidFill>
              </a:endParaRPr>
            </a:p>
          </p:txBody>
        </p:sp>
        <p:sp>
          <p:nvSpPr>
            <p:cNvPr id="17426" name="椭圆 90"/>
            <p:cNvSpPr>
              <a:spLocks noChangeArrowheads="1"/>
            </p:cNvSpPr>
            <p:nvPr/>
          </p:nvSpPr>
          <p:spPr bwMode="auto">
            <a:xfrm>
              <a:off x="0" y="0"/>
              <a:ext cx="649224" cy="649224"/>
            </a:xfrm>
            <a:prstGeom prst="ellipse">
              <a:avLst/>
            </a:prstGeom>
            <a:noFill/>
            <a:ln w="12700">
              <a:solidFill>
                <a:srgbClr val="FDFDFD"/>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grpSp>
      <p:grpSp>
        <p:nvGrpSpPr>
          <p:cNvPr id="17416" name="组合 91"/>
          <p:cNvGrpSpPr>
            <a:grpSpLocks noChangeAspect="1"/>
          </p:cNvGrpSpPr>
          <p:nvPr/>
        </p:nvGrpSpPr>
        <p:grpSpPr bwMode="auto">
          <a:xfrm>
            <a:off x="695325" y="2239963"/>
            <a:ext cx="4538663" cy="3708400"/>
            <a:chOff x="0" y="0"/>
            <a:chExt cx="4538312" cy="3707588"/>
          </a:xfrm>
        </p:grpSpPr>
        <p:pic>
          <p:nvPicPr>
            <p:cNvPr id="17423"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图片 93"/>
            <p:cNvPicPr>
              <a:picLocks noChangeAspect="1" noChangeArrowheads="1"/>
            </p:cNvPicPr>
            <p:nvPr/>
          </p:nvPicPr>
          <p:blipFill>
            <a:blip r:embed="rId2" cstate="print">
              <a:extLst>
                <a:ext uri="{28A0092B-C50C-407E-A947-70E740481C1C}">
                  <a14:useLocalDpi xmlns:a14="http://schemas.microsoft.com/office/drawing/2010/main" val="0"/>
                </a:ext>
              </a:extLst>
            </a:blip>
            <a:srcRect b="6207"/>
            <a:stretch>
              <a:fillRect/>
            </a:stretch>
          </p:blipFill>
          <p:spPr bwMode="auto">
            <a:xfrm>
              <a:off x="293502" y="127484"/>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7" name="TextBox 13"/>
          <p:cNvSpPr txBox="1">
            <a:spLocks noChangeArrowheads="1"/>
          </p:cNvSpPr>
          <p:nvPr/>
        </p:nvSpPr>
        <p:spPr bwMode="auto">
          <a:xfrm>
            <a:off x="6383338" y="25161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3"/>
          <p:cNvSpPr txBox="1">
            <a:spLocks noChangeArrowheads="1"/>
          </p:cNvSpPr>
          <p:nvPr/>
        </p:nvSpPr>
        <p:spPr bwMode="auto">
          <a:xfrm>
            <a:off x="6792913" y="28035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9" name="TextBox 13"/>
          <p:cNvSpPr txBox="1">
            <a:spLocks noChangeArrowheads="1"/>
          </p:cNvSpPr>
          <p:nvPr/>
        </p:nvSpPr>
        <p:spPr bwMode="auto">
          <a:xfrm>
            <a:off x="6353175" y="35623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13"/>
          <p:cNvSpPr txBox="1">
            <a:spLocks noChangeArrowheads="1"/>
          </p:cNvSpPr>
          <p:nvPr/>
        </p:nvSpPr>
        <p:spPr bwMode="auto">
          <a:xfrm>
            <a:off x="6762750" y="3849688"/>
            <a:ext cx="4079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1" name="TextBox 13"/>
          <p:cNvSpPr txBox="1">
            <a:spLocks noChangeArrowheads="1"/>
          </p:cNvSpPr>
          <p:nvPr/>
        </p:nvSpPr>
        <p:spPr bwMode="auto">
          <a:xfrm>
            <a:off x="6383338" y="47005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2" name="TextBox 13"/>
          <p:cNvSpPr txBox="1">
            <a:spLocks noChangeArrowheads="1"/>
          </p:cNvSpPr>
          <p:nvPr/>
        </p:nvSpPr>
        <p:spPr bwMode="auto">
          <a:xfrm>
            <a:off x="6792913" y="49879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fade">
                                      <p:cBhvr>
                                        <p:cTn id="7" dur="1000"/>
                                        <p:tgtEl>
                                          <p:spTgt spid="17417"/>
                                        </p:tgtEl>
                                      </p:cBhvr>
                                    </p:animEffect>
                                    <p:anim calcmode="lin" valueType="num">
                                      <p:cBhvr>
                                        <p:cTn id="8" dur="1000" fill="hold"/>
                                        <p:tgtEl>
                                          <p:spTgt spid="17417"/>
                                        </p:tgtEl>
                                        <p:attrNameLst>
                                          <p:attrName>ppt_x</p:attrName>
                                        </p:attrNameLst>
                                      </p:cBhvr>
                                      <p:tavLst>
                                        <p:tav tm="0">
                                          <p:val>
                                            <p:strVal val="#ppt_x"/>
                                          </p:val>
                                        </p:tav>
                                        <p:tav tm="100000">
                                          <p:val>
                                            <p:strVal val="#ppt_x"/>
                                          </p:val>
                                        </p:tav>
                                      </p:tavLst>
                                    </p:anim>
                                    <p:anim calcmode="lin" valueType="num">
                                      <p:cBhvr>
                                        <p:cTn id="9" dur="1000" fill="hold"/>
                                        <p:tgtEl>
                                          <p:spTgt spid="174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419"/>
                                        </p:tgtEl>
                                        <p:attrNameLst>
                                          <p:attrName>style.visibility</p:attrName>
                                        </p:attrNameLst>
                                      </p:cBhvr>
                                      <p:to>
                                        <p:strVal val="visible"/>
                                      </p:to>
                                    </p:set>
                                    <p:animEffect transition="in" filter="fade">
                                      <p:cBhvr>
                                        <p:cTn id="13" dur="1000"/>
                                        <p:tgtEl>
                                          <p:spTgt spid="17419"/>
                                        </p:tgtEl>
                                      </p:cBhvr>
                                    </p:animEffect>
                                    <p:anim calcmode="lin" valueType="num">
                                      <p:cBhvr>
                                        <p:cTn id="14" dur="1000" fill="hold"/>
                                        <p:tgtEl>
                                          <p:spTgt spid="17419"/>
                                        </p:tgtEl>
                                        <p:attrNameLst>
                                          <p:attrName>ppt_x</p:attrName>
                                        </p:attrNameLst>
                                      </p:cBhvr>
                                      <p:tavLst>
                                        <p:tav tm="0">
                                          <p:val>
                                            <p:strVal val="#ppt_x"/>
                                          </p:val>
                                        </p:tav>
                                        <p:tav tm="100000">
                                          <p:val>
                                            <p:strVal val="#ppt_x"/>
                                          </p:val>
                                        </p:tav>
                                      </p:tavLst>
                                    </p:anim>
                                    <p:anim calcmode="lin" valueType="num">
                                      <p:cBhvr>
                                        <p:cTn id="15" dur="1000" fill="hold"/>
                                        <p:tgtEl>
                                          <p:spTgt spid="174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421"/>
                                        </p:tgtEl>
                                        <p:attrNameLst>
                                          <p:attrName>style.visibility</p:attrName>
                                        </p:attrNameLst>
                                      </p:cBhvr>
                                      <p:to>
                                        <p:strVal val="visible"/>
                                      </p:to>
                                    </p:set>
                                    <p:animEffect transition="in" filter="fade">
                                      <p:cBhvr>
                                        <p:cTn id="19" dur="1000"/>
                                        <p:tgtEl>
                                          <p:spTgt spid="17421"/>
                                        </p:tgtEl>
                                      </p:cBhvr>
                                    </p:animEffect>
                                    <p:anim calcmode="lin" valueType="num">
                                      <p:cBhvr>
                                        <p:cTn id="20" dur="1000" fill="hold"/>
                                        <p:tgtEl>
                                          <p:spTgt spid="17421"/>
                                        </p:tgtEl>
                                        <p:attrNameLst>
                                          <p:attrName>ppt_x</p:attrName>
                                        </p:attrNameLst>
                                      </p:cBhvr>
                                      <p:tavLst>
                                        <p:tav tm="0">
                                          <p:val>
                                            <p:strVal val="#ppt_x"/>
                                          </p:val>
                                        </p:tav>
                                        <p:tav tm="100000">
                                          <p:val>
                                            <p:strVal val="#ppt_x"/>
                                          </p:val>
                                        </p:tav>
                                      </p:tavLst>
                                    </p:anim>
                                    <p:anim calcmode="lin" valueType="num">
                                      <p:cBhvr>
                                        <p:cTn id="21" dur="1000" fill="hold"/>
                                        <p:tgtEl>
                                          <p:spTgt spid="174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p:bldP spid="17419" grpId="0"/>
      <p:bldP spid="174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09230" y="1624084"/>
            <a:ext cx="184731" cy="369332"/>
          </a:xfrm>
          <a:prstGeom prst="rect">
            <a:avLst/>
          </a:prstGeom>
          <a:noFill/>
        </p:spPr>
        <p:txBody>
          <a:bodyPr wrap="none" rtlCol="0">
            <a:spAutoFit/>
          </a:bodyPr>
          <a:lstStyle/>
          <a:p>
            <a:endParaRPr lang="zh-CN" altLang="en-US" dirty="0"/>
          </a:p>
        </p:txBody>
      </p:sp>
      <p:cxnSp>
        <p:nvCxnSpPr>
          <p:cNvPr id="7" name="Straight Connector 20"/>
          <p:cNvCxnSpPr/>
          <p:nvPr/>
        </p:nvCxnSpPr>
        <p:spPr>
          <a:xfrm flipH="1">
            <a:off x="4232613" y="2043602"/>
            <a:ext cx="4501557" cy="0"/>
          </a:xfrm>
          <a:prstGeom prst="line">
            <a:avLst/>
          </a:prstGeom>
          <a:noFill/>
          <a:ln w="12700" cap="flat" cmpd="sng" algn="ctr">
            <a:solidFill>
              <a:schemeClr val="bg1"/>
            </a:solidFill>
            <a:prstDash val="sysDash"/>
            <a:miter lim="800000"/>
            <a:headEnd type="none"/>
            <a:tailEnd type="none" w="lg" len="lg"/>
          </a:ln>
          <a:effectLst/>
        </p:spPr>
      </p:cxnSp>
      <p:sp>
        <p:nvSpPr>
          <p:cNvPr id="8" name="Oval 22"/>
          <p:cNvSpPr/>
          <p:nvPr/>
        </p:nvSpPr>
        <p:spPr>
          <a:xfrm>
            <a:off x="3913160" y="1883876"/>
            <a:ext cx="319452" cy="319452"/>
          </a:xfrm>
          <a:prstGeom prst="ellipse">
            <a:avLst/>
          </a:prstGeom>
          <a:solidFill>
            <a:schemeClr val="bg1"/>
          </a:solidFill>
          <a:ln w="25400" cap="flat" cmpd="sng" algn="ctr">
            <a:noFill/>
            <a:prstDash val="solid"/>
            <a:miter lim="800000"/>
          </a:ln>
          <a:effectLst/>
        </p:spPr>
        <p:txBody>
          <a:bodyPr rtlCol="0" anchor="ctr"/>
          <a:lstStyle/>
          <a:p>
            <a:pPr algn="ctr">
              <a:defRPr/>
            </a:pPr>
            <a:endParaRPr lang="id-ID" ker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Straight Connector 25"/>
          <p:cNvCxnSpPr/>
          <p:nvPr/>
        </p:nvCxnSpPr>
        <p:spPr>
          <a:xfrm flipH="1">
            <a:off x="5195251" y="2328611"/>
            <a:ext cx="3564421" cy="0"/>
          </a:xfrm>
          <a:prstGeom prst="line">
            <a:avLst/>
          </a:prstGeom>
          <a:noFill/>
          <a:ln w="12700" cap="flat" cmpd="sng" algn="ctr">
            <a:solidFill>
              <a:schemeClr val="bg1"/>
            </a:solidFill>
            <a:prstDash val="sysDash"/>
            <a:miter lim="800000"/>
            <a:headEnd type="none"/>
            <a:tailEnd type="none" w="lg" len="lg"/>
          </a:ln>
          <a:effectLst/>
        </p:spPr>
      </p:cxnSp>
      <p:cxnSp>
        <p:nvCxnSpPr>
          <p:cNvPr id="10" name="Elbow Connector 26"/>
          <p:cNvCxnSpPr/>
          <p:nvPr/>
        </p:nvCxnSpPr>
        <p:spPr>
          <a:xfrm rot="10800000" flipV="1">
            <a:off x="4072889" y="2328611"/>
            <a:ext cx="1138817" cy="776009"/>
          </a:xfrm>
          <a:prstGeom prst="bentConnector3">
            <a:avLst>
              <a:gd name="adj1" fmla="val 50000"/>
            </a:avLst>
          </a:prstGeom>
          <a:noFill/>
          <a:ln w="12700" cap="flat" cmpd="sng" algn="ctr">
            <a:solidFill>
              <a:schemeClr val="bg1"/>
            </a:solidFill>
            <a:prstDash val="sysDash"/>
            <a:miter lim="800000"/>
          </a:ln>
          <a:effectLst/>
        </p:spPr>
      </p:cxnSp>
      <p:sp>
        <p:nvSpPr>
          <p:cNvPr id="11" name="Oval 28"/>
          <p:cNvSpPr/>
          <p:nvPr/>
        </p:nvSpPr>
        <p:spPr>
          <a:xfrm>
            <a:off x="3913162" y="2963254"/>
            <a:ext cx="319452" cy="319452"/>
          </a:xfrm>
          <a:prstGeom prst="ellipse">
            <a:avLst/>
          </a:prstGeom>
          <a:solidFill>
            <a:schemeClr val="bg1"/>
          </a:solidFill>
          <a:ln w="25400" cap="flat" cmpd="sng" algn="ctr">
            <a:noFill/>
            <a:prstDash val="solid"/>
            <a:miter lim="800000"/>
          </a:ln>
          <a:effectLst/>
        </p:spPr>
        <p:txBody>
          <a:bodyPr rtlCol="0" anchor="ctr"/>
          <a:lstStyle/>
          <a:p>
            <a:pPr algn="ctr">
              <a:defRPr/>
            </a:pPr>
            <a:endParaRPr lang="id-ID" ker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Straight Connector 31"/>
          <p:cNvCxnSpPr/>
          <p:nvPr/>
        </p:nvCxnSpPr>
        <p:spPr>
          <a:xfrm flipH="1">
            <a:off x="6188705" y="2623105"/>
            <a:ext cx="2570965" cy="0"/>
          </a:xfrm>
          <a:prstGeom prst="line">
            <a:avLst/>
          </a:prstGeom>
          <a:noFill/>
          <a:ln w="12700" cap="flat" cmpd="sng" algn="ctr">
            <a:solidFill>
              <a:schemeClr val="bg1"/>
            </a:solidFill>
            <a:prstDash val="sysDash"/>
            <a:miter lim="800000"/>
            <a:headEnd type="none"/>
            <a:tailEnd type="none" w="lg" len="lg"/>
          </a:ln>
          <a:effectLst/>
        </p:spPr>
      </p:cxnSp>
      <p:cxnSp>
        <p:nvCxnSpPr>
          <p:cNvPr id="13" name="Elbow Connector 32"/>
          <p:cNvCxnSpPr>
            <a:endCxn id="14" idx="6"/>
          </p:cNvCxnSpPr>
          <p:nvPr/>
        </p:nvCxnSpPr>
        <p:spPr>
          <a:xfrm rot="10800000" flipV="1">
            <a:off x="4221399" y="2629725"/>
            <a:ext cx="1971718" cy="1572638"/>
          </a:xfrm>
          <a:prstGeom prst="bentConnector3">
            <a:avLst>
              <a:gd name="adj1" fmla="val 50000"/>
            </a:avLst>
          </a:prstGeom>
          <a:noFill/>
          <a:ln w="12700" cap="flat" cmpd="sng" algn="ctr">
            <a:solidFill>
              <a:schemeClr val="bg1"/>
            </a:solidFill>
            <a:prstDash val="sysDash"/>
            <a:miter lim="800000"/>
          </a:ln>
          <a:effectLst/>
        </p:spPr>
      </p:cxnSp>
      <p:sp>
        <p:nvSpPr>
          <p:cNvPr id="14" name="Oval 34"/>
          <p:cNvSpPr/>
          <p:nvPr/>
        </p:nvSpPr>
        <p:spPr>
          <a:xfrm>
            <a:off x="3901946" y="4042635"/>
            <a:ext cx="319452" cy="319452"/>
          </a:xfrm>
          <a:prstGeom prst="ellipse">
            <a:avLst/>
          </a:prstGeom>
          <a:solidFill>
            <a:schemeClr val="bg1"/>
          </a:solidFill>
          <a:ln w="25400" cap="flat" cmpd="sng" algn="ctr">
            <a:noFill/>
            <a:prstDash val="solid"/>
            <a:miter lim="800000"/>
          </a:ln>
          <a:effectLst/>
        </p:spPr>
        <p:txBody>
          <a:bodyPr rtlCol="0" anchor="ctr"/>
          <a:lstStyle/>
          <a:p>
            <a:pPr algn="ctr">
              <a:defRPr/>
            </a:pPr>
            <a:endParaRPr lang="id-ID" ker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Straight Connector 37"/>
          <p:cNvCxnSpPr/>
          <p:nvPr/>
        </p:nvCxnSpPr>
        <p:spPr>
          <a:xfrm flipH="1">
            <a:off x="6920178" y="2908894"/>
            <a:ext cx="1839494" cy="0"/>
          </a:xfrm>
          <a:prstGeom prst="line">
            <a:avLst/>
          </a:prstGeom>
          <a:noFill/>
          <a:ln w="12700" cap="flat" cmpd="sng" algn="ctr">
            <a:solidFill>
              <a:schemeClr val="bg1"/>
            </a:solidFill>
            <a:prstDash val="sysDash"/>
            <a:miter lim="800000"/>
            <a:headEnd type="none"/>
            <a:tailEnd type="none" w="lg" len="lg"/>
          </a:ln>
          <a:effectLst/>
        </p:spPr>
      </p:cxnSp>
      <p:cxnSp>
        <p:nvCxnSpPr>
          <p:cNvPr id="16" name="Elbow Connector 38"/>
          <p:cNvCxnSpPr/>
          <p:nvPr/>
        </p:nvCxnSpPr>
        <p:spPr>
          <a:xfrm rot="10800000" flipV="1">
            <a:off x="4221398" y="2908894"/>
            <a:ext cx="2751483" cy="2365412"/>
          </a:xfrm>
          <a:prstGeom prst="bentConnector3">
            <a:avLst>
              <a:gd name="adj1" fmla="val 42979"/>
            </a:avLst>
          </a:prstGeom>
          <a:noFill/>
          <a:ln w="12700" cap="flat" cmpd="sng" algn="ctr">
            <a:solidFill>
              <a:schemeClr val="bg1"/>
            </a:solidFill>
            <a:prstDash val="sysDash"/>
            <a:miter lim="800000"/>
          </a:ln>
          <a:effectLst/>
        </p:spPr>
      </p:cxnSp>
      <p:sp>
        <p:nvSpPr>
          <p:cNvPr id="17" name="Oval 40"/>
          <p:cNvSpPr/>
          <p:nvPr/>
        </p:nvSpPr>
        <p:spPr>
          <a:xfrm>
            <a:off x="3901945" y="5123832"/>
            <a:ext cx="319452" cy="319452"/>
          </a:xfrm>
          <a:prstGeom prst="ellipse">
            <a:avLst/>
          </a:prstGeom>
          <a:solidFill>
            <a:schemeClr val="bg1"/>
          </a:solidFill>
          <a:ln w="25400" cap="flat" cmpd="sng" algn="ctr">
            <a:noFill/>
            <a:prstDash val="solid"/>
            <a:miter lim="800000"/>
          </a:ln>
          <a:effectLst/>
        </p:spPr>
        <p:txBody>
          <a:bodyPr rtlCol="0" anchor="ctr"/>
          <a:lstStyle/>
          <a:p>
            <a:pPr algn="ctr">
              <a:defRPr/>
            </a:pPr>
            <a:endParaRPr lang="id-ID" ker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rc 8"/>
          <p:cNvSpPr/>
          <p:nvPr/>
        </p:nvSpPr>
        <p:spPr>
          <a:xfrm>
            <a:off x="7143464" y="2043604"/>
            <a:ext cx="3613303" cy="3613303"/>
          </a:xfrm>
          <a:prstGeom prst="arc">
            <a:avLst>
              <a:gd name="adj1" fmla="val 16178588"/>
              <a:gd name="adj2" fmla="val 364978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rc 9"/>
          <p:cNvSpPr/>
          <p:nvPr/>
        </p:nvSpPr>
        <p:spPr>
          <a:xfrm>
            <a:off x="7428474" y="2328614"/>
            <a:ext cx="3011086" cy="3011086"/>
          </a:xfrm>
          <a:prstGeom prst="arc">
            <a:avLst>
              <a:gd name="adj1" fmla="val 16200006"/>
              <a:gd name="adj2" fmla="val 527374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rc 10"/>
          <p:cNvSpPr/>
          <p:nvPr/>
        </p:nvSpPr>
        <p:spPr>
          <a:xfrm>
            <a:off x="7717198" y="2627187"/>
            <a:ext cx="2413940" cy="2413940"/>
          </a:xfrm>
          <a:prstGeom prst="arc">
            <a:avLst>
              <a:gd name="adj1" fmla="val 16200000"/>
              <a:gd name="adj2" fmla="val 731630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rc 11"/>
          <p:cNvSpPr/>
          <p:nvPr/>
        </p:nvSpPr>
        <p:spPr>
          <a:xfrm>
            <a:off x="8013331" y="2936634"/>
            <a:ext cx="1815526" cy="1815526"/>
          </a:xfrm>
          <a:prstGeom prst="arc">
            <a:avLst>
              <a:gd name="adj1" fmla="val 16201532"/>
              <a:gd name="adj2" fmla="val 94994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2"/>
          <p:cNvSpPr txBox="1"/>
          <p:nvPr/>
        </p:nvSpPr>
        <p:spPr>
          <a:xfrm>
            <a:off x="9178679" y="5243243"/>
            <a:ext cx="646331" cy="369332"/>
          </a:xfrm>
          <a:prstGeom prst="rect">
            <a:avLst/>
          </a:prstGeom>
          <a:noFill/>
        </p:spPr>
        <p:txBody>
          <a:bodyPr wrap="none" rtlCol="0">
            <a:spAutoFit/>
          </a:bodyPr>
          <a:lstStyle/>
          <a:p>
            <a:r>
              <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85%</a:t>
            </a:r>
            <a:endPar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13"/>
          <p:cNvSpPr txBox="1"/>
          <p:nvPr/>
        </p:nvSpPr>
        <p:spPr>
          <a:xfrm>
            <a:off x="8303784" y="4998107"/>
            <a:ext cx="646331" cy="369332"/>
          </a:xfrm>
          <a:prstGeom prst="rect">
            <a:avLst/>
          </a:prstGeom>
          <a:noFill/>
        </p:spPr>
        <p:txBody>
          <a:bodyPr wrap="none" rtlCol="0">
            <a:spAutoFit/>
          </a:bodyPr>
          <a:lstStyle/>
          <a:p>
            <a:r>
              <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63%</a:t>
            </a:r>
            <a:endPar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14"/>
          <p:cNvSpPr txBox="1"/>
          <p:nvPr/>
        </p:nvSpPr>
        <p:spPr>
          <a:xfrm>
            <a:off x="7711050" y="4480584"/>
            <a:ext cx="646331" cy="369332"/>
          </a:xfrm>
          <a:prstGeom prst="rect">
            <a:avLst/>
          </a:prstGeom>
          <a:noFill/>
        </p:spPr>
        <p:txBody>
          <a:bodyPr wrap="none" rtlCol="0">
            <a:spAutoFit/>
          </a:bodyPr>
          <a:lstStyle/>
          <a:p>
            <a:r>
              <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78%</a:t>
            </a:r>
            <a:endPar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5"/>
          <p:cNvSpPr txBox="1"/>
          <p:nvPr/>
        </p:nvSpPr>
        <p:spPr>
          <a:xfrm>
            <a:off x="7600228" y="3762408"/>
            <a:ext cx="646331" cy="369332"/>
          </a:xfrm>
          <a:prstGeom prst="rect">
            <a:avLst/>
          </a:prstGeom>
          <a:noFill/>
        </p:spPr>
        <p:txBody>
          <a:bodyPr wrap="none" rtlCol="0">
            <a:spAutoFit/>
          </a:bodyPr>
          <a:lstStyle/>
          <a:p>
            <a:r>
              <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55%</a:t>
            </a:r>
            <a:endParaRPr 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47"/>
          <p:cNvSpPr/>
          <p:nvPr/>
        </p:nvSpPr>
        <p:spPr>
          <a:xfrm>
            <a:off x="8174799" y="3105874"/>
            <a:ext cx="1433832" cy="1433832"/>
          </a:xfrm>
          <a:prstGeom prst="ellipse">
            <a:avLst/>
          </a:prstGeom>
          <a:solidFill>
            <a:srgbClr val="FFFFFF"/>
          </a:solidFill>
          <a:ln w="12700" cap="flat" cmpd="sng" algn="ctr">
            <a:noFill/>
            <a:prstDash val="solid"/>
            <a:miter lim="800000"/>
          </a:ln>
          <a:effectLst/>
        </p:spPr>
        <p:txBody>
          <a:bodyPr rtlCol="0" anchor="ctr"/>
          <a:lstStyle/>
          <a:p>
            <a:pPr algn="ctr">
              <a:defRPr/>
            </a:pPr>
            <a:endParaRPr lang="id-ID" ker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11"/>
          <p:cNvSpPr>
            <a:spLocks noEditPoints="1"/>
          </p:cNvSpPr>
          <p:nvPr/>
        </p:nvSpPr>
        <p:spPr bwMode="auto">
          <a:xfrm>
            <a:off x="8558073" y="3489234"/>
            <a:ext cx="693131" cy="698548"/>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bg2">
              <a:lumMod val="2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13@|17FFC:16777215|FBC:16777215|LFC:16777215|LBC:16777215"/>
          <p:cNvSpPr txBox="1"/>
          <p:nvPr/>
        </p:nvSpPr>
        <p:spPr>
          <a:xfrm>
            <a:off x="1408884" y="1778018"/>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13@|17FFC:16777215|FBC:16777215|LFC:16777215|LBC:16777215"/>
          <p:cNvSpPr txBox="1"/>
          <p:nvPr/>
        </p:nvSpPr>
        <p:spPr>
          <a:xfrm>
            <a:off x="1408884" y="2063923"/>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13@|17FFC:16777215|FBC:16777215|LFC:16777215|LBC:16777215"/>
          <p:cNvSpPr txBox="1"/>
          <p:nvPr/>
        </p:nvSpPr>
        <p:spPr>
          <a:xfrm>
            <a:off x="1408884" y="2803298"/>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13@|17FFC:16777215|FBC:16777215|LFC:16777215|LBC:16777215"/>
          <p:cNvSpPr txBox="1"/>
          <p:nvPr/>
        </p:nvSpPr>
        <p:spPr>
          <a:xfrm>
            <a:off x="1408884" y="3089203"/>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13@|17FFC:16777215|FBC:16777215|LFC:16777215|LBC:16777215"/>
          <p:cNvSpPr txBox="1"/>
          <p:nvPr/>
        </p:nvSpPr>
        <p:spPr>
          <a:xfrm>
            <a:off x="1408884" y="3878518"/>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13@|17FFC:16777215|FBC:16777215|LFC:16777215|LBC:16777215"/>
          <p:cNvSpPr txBox="1"/>
          <p:nvPr/>
        </p:nvSpPr>
        <p:spPr>
          <a:xfrm>
            <a:off x="1408884" y="4164423"/>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13@|17FFC:16777215|FBC:16777215|LFC:16777215|LBC:16777215"/>
          <p:cNvSpPr txBox="1"/>
          <p:nvPr/>
        </p:nvSpPr>
        <p:spPr>
          <a:xfrm>
            <a:off x="1408884" y="4937240"/>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13@|17FFC:16777215|FBC:16777215|LFC:16777215|LBC:16777215"/>
          <p:cNvSpPr txBox="1"/>
          <p:nvPr/>
        </p:nvSpPr>
        <p:spPr>
          <a:xfrm>
            <a:off x="1408884" y="5223145"/>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矩形 35"/>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69@|9FFC:0|FBC:0|LFC:9868950|LBC:16777215"/>
          <p:cNvCxnSpPr/>
          <p:nvPr/>
        </p:nvCxnSpPr>
        <p:spPr>
          <a:xfrm flipV="1">
            <a:off x="2230582" y="3344913"/>
            <a:ext cx="0" cy="294981"/>
          </a:xfrm>
          <a:prstGeom prst="line">
            <a:avLst/>
          </a:prstGeom>
          <a:noFill/>
          <a:ln w="12700" cap="flat" cmpd="sng" algn="ctr">
            <a:solidFill>
              <a:schemeClr val="bg1"/>
            </a:solidFill>
            <a:prstDash val="solid"/>
            <a:miter lim="800000"/>
          </a:ln>
          <a:effectLst/>
        </p:spPr>
      </p:cxnSp>
      <p:cxnSp>
        <p:nvCxnSpPr>
          <p:cNvPr id="7" name="Straight Connector 70@|9FFC:0|FBC:0|LFC:9868950|LBC:16777215"/>
          <p:cNvCxnSpPr/>
          <p:nvPr/>
        </p:nvCxnSpPr>
        <p:spPr>
          <a:xfrm flipV="1">
            <a:off x="4752110" y="3344914"/>
            <a:ext cx="0" cy="294980"/>
          </a:xfrm>
          <a:prstGeom prst="line">
            <a:avLst/>
          </a:prstGeom>
          <a:noFill/>
          <a:ln w="12700" cap="flat" cmpd="sng" algn="ctr">
            <a:solidFill>
              <a:schemeClr val="bg1"/>
            </a:solidFill>
            <a:prstDash val="solid"/>
            <a:miter lim="800000"/>
          </a:ln>
          <a:effectLst/>
        </p:spPr>
      </p:cxnSp>
      <p:cxnSp>
        <p:nvCxnSpPr>
          <p:cNvPr id="8" name="Straight Connector 71@|9FFC:0|FBC:0|LFC:9868950|LBC:16777215"/>
          <p:cNvCxnSpPr/>
          <p:nvPr/>
        </p:nvCxnSpPr>
        <p:spPr>
          <a:xfrm flipV="1">
            <a:off x="7273637" y="3344914"/>
            <a:ext cx="0" cy="294980"/>
          </a:xfrm>
          <a:prstGeom prst="line">
            <a:avLst/>
          </a:prstGeom>
          <a:noFill/>
          <a:ln w="12700" cap="flat" cmpd="sng" algn="ctr">
            <a:solidFill>
              <a:schemeClr val="bg1"/>
            </a:solidFill>
            <a:prstDash val="solid"/>
            <a:miter lim="800000"/>
          </a:ln>
          <a:effectLst/>
        </p:spPr>
      </p:cxnSp>
      <p:cxnSp>
        <p:nvCxnSpPr>
          <p:cNvPr id="9" name="Straight Connector 72@|9FFC:0|FBC:0|LFC:9868950|LBC:16777215"/>
          <p:cNvCxnSpPr/>
          <p:nvPr/>
        </p:nvCxnSpPr>
        <p:spPr>
          <a:xfrm flipV="1">
            <a:off x="9781310" y="3344914"/>
            <a:ext cx="0" cy="294980"/>
          </a:xfrm>
          <a:prstGeom prst="line">
            <a:avLst/>
          </a:prstGeom>
          <a:noFill/>
          <a:ln w="12700" cap="flat" cmpd="sng" algn="ctr">
            <a:solidFill>
              <a:schemeClr val="bg1"/>
            </a:solidFill>
            <a:prstDash val="solid"/>
            <a:miter lim="800000"/>
          </a:ln>
          <a:effectLst/>
        </p:spPr>
      </p:cxnSp>
      <p:cxnSp>
        <p:nvCxnSpPr>
          <p:cNvPr id="10" name="Straight Connector 73@|9FFC:0|FBC:0|LFC:9868950|LBC:16777215"/>
          <p:cNvCxnSpPr/>
          <p:nvPr/>
        </p:nvCxnSpPr>
        <p:spPr>
          <a:xfrm>
            <a:off x="2230582" y="3344912"/>
            <a:ext cx="7550728" cy="0"/>
          </a:xfrm>
          <a:prstGeom prst="line">
            <a:avLst/>
          </a:prstGeom>
          <a:noFill/>
          <a:ln w="12700" cap="flat" cmpd="sng" algn="ctr">
            <a:solidFill>
              <a:schemeClr val="bg1"/>
            </a:solidFill>
            <a:prstDash val="solid"/>
            <a:miter lim="800000"/>
          </a:ln>
          <a:effectLst/>
        </p:spPr>
      </p:cxnSp>
      <p:cxnSp>
        <p:nvCxnSpPr>
          <p:cNvPr id="11" name="Straight Connector 74@|9FFC:0|FBC:0|LFC:9868950|LBC:16777215"/>
          <p:cNvCxnSpPr/>
          <p:nvPr/>
        </p:nvCxnSpPr>
        <p:spPr>
          <a:xfrm flipV="1">
            <a:off x="6014128" y="2873857"/>
            <a:ext cx="0" cy="471055"/>
          </a:xfrm>
          <a:prstGeom prst="line">
            <a:avLst/>
          </a:prstGeom>
          <a:noFill/>
          <a:ln w="12700" cap="flat" cmpd="sng" algn="ctr">
            <a:solidFill>
              <a:schemeClr val="bg1"/>
            </a:solidFill>
            <a:prstDash val="solid"/>
            <a:miter lim="800000"/>
          </a:ln>
          <a:effectLst/>
        </p:spPr>
      </p:cxnSp>
      <p:sp>
        <p:nvSpPr>
          <p:cNvPr id="12" name="Oval 19"/>
          <p:cNvSpPr>
            <a:spLocks noChangeArrowheads="1"/>
          </p:cNvSpPr>
          <p:nvPr/>
        </p:nvSpPr>
        <p:spPr bwMode="auto">
          <a:xfrm>
            <a:off x="5515698" y="1928068"/>
            <a:ext cx="995966" cy="993236"/>
          </a:xfrm>
          <a:prstGeom prst="ellipse">
            <a:avLst/>
          </a:prstGeom>
          <a:noFill/>
          <a:ln>
            <a:solidFill>
              <a:schemeClr val="bg1"/>
            </a:solidFill>
          </a:ln>
        </p:spPr>
        <p:txBody>
          <a:bodyPr vert="horz" wrap="square" lIns="0" tIns="0" rIns="0" bIns="0" numCol="1" anchor="ctr" anchorCtr="0" compatLnSpc="1"/>
          <a:lstStyle/>
          <a:p>
            <a:pPr algn="ctr" defTabSz="914400">
              <a:defRPr/>
            </a:pPr>
            <a:endParaRPr lang="en-US" sz="280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9"/>
          <p:cNvSpPr>
            <a:spLocks noChangeArrowheads="1"/>
          </p:cNvSpPr>
          <p:nvPr/>
        </p:nvSpPr>
        <p:spPr bwMode="auto">
          <a:xfrm>
            <a:off x="1734356" y="3639894"/>
            <a:ext cx="995966" cy="993236"/>
          </a:xfrm>
          <a:prstGeom prst="ellipse">
            <a:avLst/>
          </a:prstGeom>
          <a:noFill/>
          <a:ln>
            <a:solidFill>
              <a:schemeClr val="bg1"/>
            </a:solidFill>
          </a:ln>
        </p:spPr>
        <p:txBody>
          <a:bodyPr vert="horz" wrap="square" lIns="91440" tIns="45720" rIns="91440" bIns="45720" numCol="1" anchor="ctr" anchorCtr="0" compatLnSpc="1"/>
          <a:lstStyle/>
          <a:p>
            <a:pPr algn="ctr" defTabSz="914400">
              <a:defRPr/>
            </a:pPr>
            <a:endParaRPr lang="en-US" sz="240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9"/>
          <p:cNvSpPr>
            <a:spLocks noChangeArrowheads="1"/>
          </p:cNvSpPr>
          <p:nvPr/>
        </p:nvSpPr>
        <p:spPr bwMode="auto">
          <a:xfrm>
            <a:off x="4258614" y="3639894"/>
            <a:ext cx="995966" cy="993236"/>
          </a:xfrm>
          <a:prstGeom prst="ellipse">
            <a:avLst/>
          </a:prstGeom>
          <a:noFill/>
          <a:ln>
            <a:solidFill>
              <a:schemeClr val="bg1"/>
            </a:solidFill>
          </a:ln>
        </p:spPr>
        <p:txBody>
          <a:bodyPr vert="horz" wrap="square" lIns="91440" tIns="45720" rIns="91440" bIns="45720" numCol="1" anchor="ctr" anchorCtr="0" compatLnSpc="1"/>
          <a:lstStyle/>
          <a:p>
            <a:pPr algn="ctr" defTabSz="914400">
              <a:defRPr/>
            </a:pPr>
            <a:endParaRPr lang="en-US" sz="240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Oval 19"/>
          <p:cNvSpPr>
            <a:spLocks noChangeArrowheads="1"/>
          </p:cNvSpPr>
          <p:nvPr/>
        </p:nvSpPr>
        <p:spPr bwMode="auto">
          <a:xfrm>
            <a:off x="6782872" y="3639894"/>
            <a:ext cx="995966" cy="993236"/>
          </a:xfrm>
          <a:prstGeom prst="ellipse">
            <a:avLst/>
          </a:prstGeom>
          <a:noFill/>
          <a:ln>
            <a:solidFill>
              <a:schemeClr val="bg1"/>
            </a:solidFill>
          </a:ln>
        </p:spPr>
        <p:txBody>
          <a:bodyPr vert="horz" wrap="square" lIns="91440" tIns="45720" rIns="91440" bIns="45720" numCol="1" anchor="ctr" anchorCtr="0" compatLnSpc="1"/>
          <a:lstStyle/>
          <a:p>
            <a:pPr algn="ctr" defTabSz="914400">
              <a:defRPr/>
            </a:pPr>
            <a:endParaRPr lang="en-AU" sz="240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19"/>
          <p:cNvSpPr>
            <a:spLocks noChangeArrowheads="1"/>
          </p:cNvSpPr>
          <p:nvPr/>
        </p:nvSpPr>
        <p:spPr bwMode="auto">
          <a:xfrm>
            <a:off x="9307130" y="3639894"/>
            <a:ext cx="995966" cy="993236"/>
          </a:xfrm>
          <a:prstGeom prst="ellipse">
            <a:avLst/>
          </a:prstGeom>
          <a:noFill/>
          <a:ln>
            <a:solidFill>
              <a:schemeClr val="bg1"/>
            </a:solidFill>
          </a:ln>
        </p:spPr>
        <p:txBody>
          <a:bodyPr vert="horz" wrap="square" lIns="91440" tIns="45720" rIns="91440" bIns="45720" numCol="1" anchor="ctr" anchorCtr="0" compatLnSpc="1"/>
          <a:lstStyle/>
          <a:p>
            <a:pPr algn="ctr" defTabSz="914400">
              <a:defRPr/>
            </a:pPr>
            <a:endParaRPr lang="en-US" sz="2400"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32"/>
          <p:cNvSpPr/>
          <p:nvPr/>
        </p:nvSpPr>
        <p:spPr bwMode="auto">
          <a:xfrm>
            <a:off x="2068549" y="3953176"/>
            <a:ext cx="324066" cy="403227"/>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08"/>
          <p:cNvSpPr>
            <a:spLocks noEditPoints="1"/>
          </p:cNvSpPr>
          <p:nvPr/>
        </p:nvSpPr>
        <p:spPr bwMode="auto">
          <a:xfrm>
            <a:off x="9627711" y="3909334"/>
            <a:ext cx="351277" cy="403227"/>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50"/>
          <p:cNvSpPr>
            <a:spLocks noEditPoints="1"/>
          </p:cNvSpPr>
          <p:nvPr/>
        </p:nvSpPr>
        <p:spPr bwMode="auto">
          <a:xfrm>
            <a:off x="4531943" y="3938525"/>
            <a:ext cx="440333" cy="418070"/>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51"/>
          <p:cNvSpPr>
            <a:spLocks noEditPoints="1"/>
          </p:cNvSpPr>
          <p:nvPr/>
        </p:nvSpPr>
        <p:spPr bwMode="auto">
          <a:xfrm>
            <a:off x="7062128" y="3949658"/>
            <a:ext cx="423017" cy="395805"/>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67"/>
          <p:cNvSpPr>
            <a:spLocks noEditPoints="1"/>
          </p:cNvSpPr>
          <p:nvPr/>
        </p:nvSpPr>
        <p:spPr bwMode="auto">
          <a:xfrm>
            <a:off x="5824436" y="2199349"/>
            <a:ext cx="378489" cy="403227"/>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3@|17FFC:16777215|FBC:16777215|LFC:16777215|LBC:16777215"/>
          <p:cNvSpPr txBox="1"/>
          <p:nvPr/>
        </p:nvSpPr>
        <p:spPr>
          <a:xfrm>
            <a:off x="1361945" y="4823301"/>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13@|17FFC:16777215|FBC:16777215|LFC:16777215|LBC:16777215"/>
          <p:cNvSpPr txBox="1"/>
          <p:nvPr/>
        </p:nvSpPr>
        <p:spPr>
          <a:xfrm>
            <a:off x="1366026" y="5109206"/>
            <a:ext cx="2333999" cy="184666"/>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your words here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13@|17FFC:16777215|FBC:16777215|LFC:16777215|LBC:16777215"/>
          <p:cNvSpPr txBox="1"/>
          <p:nvPr/>
        </p:nvSpPr>
        <p:spPr>
          <a:xfrm>
            <a:off x="4144440" y="4823301"/>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3@|17FFC:16777215|FBC:16777215|LFC:16777215|LBC:16777215"/>
          <p:cNvSpPr txBox="1"/>
          <p:nvPr/>
        </p:nvSpPr>
        <p:spPr>
          <a:xfrm>
            <a:off x="4148521" y="5109206"/>
            <a:ext cx="2333999" cy="184666"/>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your words here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13@|17FFC:16777215|FBC:16777215|LFC:16777215|LBC:16777215"/>
          <p:cNvSpPr txBox="1"/>
          <p:nvPr/>
        </p:nvSpPr>
        <p:spPr>
          <a:xfrm>
            <a:off x="6694844" y="4834324"/>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13@|17FFC:16777215|FBC:16777215|LFC:16777215|LBC:16777215"/>
          <p:cNvSpPr txBox="1"/>
          <p:nvPr/>
        </p:nvSpPr>
        <p:spPr>
          <a:xfrm>
            <a:off x="6698925" y="5120229"/>
            <a:ext cx="2333999" cy="184666"/>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your words here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13@|17FFC:16777215|FBC:16777215|LFC:16777215|LBC:16777215"/>
          <p:cNvSpPr txBox="1"/>
          <p:nvPr/>
        </p:nvSpPr>
        <p:spPr>
          <a:xfrm>
            <a:off x="9245248" y="4834324"/>
            <a:ext cx="1952995"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13@|17FFC:16777215|FBC:16777215|LFC:16777215|LBC:16777215"/>
          <p:cNvSpPr txBox="1"/>
          <p:nvPr/>
        </p:nvSpPr>
        <p:spPr>
          <a:xfrm>
            <a:off x="9249329" y="5120229"/>
            <a:ext cx="2333999" cy="184666"/>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your words here</a:t>
            </a:r>
            <a:endParaRPr lang="en-US"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矩形 29"/>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709864"/>
            <a:ext cx="6972301" cy="12220574"/>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80029"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0 3</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09230" y="1624084"/>
            <a:ext cx="184731" cy="369332"/>
          </a:xfrm>
          <a:prstGeom prst="rect">
            <a:avLst/>
          </a:prstGeom>
          <a:noFill/>
        </p:spPr>
        <p:txBody>
          <a:bodyPr wrap="none" rtlCol="0">
            <a:spAutoFit/>
          </a:bodyPr>
          <a:lstStyle/>
          <a:p>
            <a:endParaRPr lang="zh-CN" altLang="en-US" dirty="0"/>
          </a:p>
        </p:txBody>
      </p:sp>
      <p:sp>
        <p:nvSpPr>
          <p:cNvPr id="7" name="AutoShape 8"/>
          <p:cNvSpPr>
            <a:spLocks noChangeArrowheads="1"/>
          </p:cNvSpPr>
          <p:nvPr/>
        </p:nvSpPr>
        <p:spPr bwMode="auto">
          <a:xfrm>
            <a:off x="4799667" y="2320780"/>
            <a:ext cx="1881282" cy="1603339"/>
          </a:xfrm>
          <a:prstGeom prst="hexagon">
            <a:avLst>
              <a:gd name="adj" fmla="val 29334"/>
              <a:gd name="vf" fmla="val 115470"/>
            </a:avLst>
          </a:prstGeom>
          <a:solidFill>
            <a:schemeClr val="bg1"/>
          </a:solidFill>
          <a:ln>
            <a:noFill/>
          </a:ln>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宋体" panose="02010600030101010101" pitchFamily="2" charset="-122"/>
              </a:defRPr>
            </a:lvl9pPr>
          </a:lstStyle>
          <a:p>
            <a:pPr eaLnBrk="1" fontAlgn="ctr" hangingPunct="1">
              <a:lnSpc>
                <a:spcPct val="118000"/>
              </a:lnSpc>
              <a:buClr>
                <a:srgbClr val="FF0000"/>
              </a:buClr>
              <a:buSzPct val="70000"/>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8" name="TextBox 147"/>
          <p:cNvSpPr>
            <a:spLocks noChangeArrowheads="1"/>
          </p:cNvSpPr>
          <p:nvPr/>
        </p:nvSpPr>
        <p:spPr bwMode="auto">
          <a:xfrm>
            <a:off x="5015716" y="2779477"/>
            <a:ext cx="15211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pPr>
            <a:r>
              <a:rPr lang="en-US" altLang="zh-CN" sz="2000" b="1" dirty="0" smtClean="0">
                <a:solidFill>
                  <a:schemeClr val="bg2">
                    <a:lumMod val="25000"/>
                  </a:schemeClr>
                </a:solidFill>
                <a:ea typeface="微软雅黑" panose="020B0503020204020204" pitchFamily="34" charset="-122"/>
                <a:cs typeface="+mn-ea"/>
                <a:sym typeface="Arial" panose="020B0604020202020204" pitchFamily="34" charset="0"/>
              </a:rPr>
              <a:t>ADD TITLES</a:t>
            </a:r>
            <a:endParaRPr lang="zh-CN" altLang="en-US" sz="2000" b="1" dirty="0">
              <a:solidFill>
                <a:schemeClr val="bg2">
                  <a:lumMod val="25000"/>
                </a:schemeClr>
              </a:solidFill>
              <a:ea typeface="微软雅黑" panose="020B0503020204020204" pitchFamily="34" charset="-122"/>
              <a:cs typeface="+mn-ea"/>
              <a:sym typeface="Arial" panose="020B0604020202020204" pitchFamily="34" charset="0"/>
            </a:endParaRPr>
          </a:p>
        </p:txBody>
      </p:sp>
      <p:sp>
        <p:nvSpPr>
          <p:cNvPr id="9" name="AutoShape 7"/>
          <p:cNvSpPr>
            <a:spLocks noChangeArrowheads="1"/>
          </p:cNvSpPr>
          <p:nvPr/>
        </p:nvSpPr>
        <p:spPr bwMode="auto">
          <a:xfrm>
            <a:off x="3102831" y="3597179"/>
            <a:ext cx="1358838" cy="1185430"/>
          </a:xfrm>
          <a:prstGeom prst="hexagon">
            <a:avLst>
              <a:gd name="adj" fmla="val 28652"/>
              <a:gd name="vf" fmla="val 115470"/>
            </a:avLst>
          </a:prstGeom>
          <a:solidFill>
            <a:schemeClr val="bg1"/>
          </a:solidFill>
          <a:ln>
            <a:noFill/>
          </a:ln>
        </p:spPr>
        <p:txBody>
          <a:bodyPr anchor="ctr"/>
          <a:lstStyle>
            <a:lvl1pPr marL="342900" indent="-342900" eaLnBrk="0" hangingPunct="0">
              <a:tabLst>
                <a:tab pos="1365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36525" algn="l"/>
              </a:tabLst>
              <a:defRPr>
                <a:solidFill>
                  <a:schemeClr val="tx1"/>
                </a:solidFill>
                <a:latin typeface="Arial" panose="020B0604020202020204" pitchFamily="34" charset="0"/>
                <a:ea typeface="宋体" panose="02010600030101010101" pitchFamily="2" charset="-122"/>
              </a:defRPr>
            </a:lvl2pPr>
            <a:lvl3pPr eaLnBrk="0" hangingPunct="0">
              <a:tabLst>
                <a:tab pos="1365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365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365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9pPr>
          </a:lstStyle>
          <a:p>
            <a:pPr marL="0" lvl="1" indent="0" algn="ctr" eaLnBrk="1" fontAlgn="ctr" hangingPunct="1">
              <a:buClr>
                <a:srgbClr val="FF0000"/>
              </a:buClr>
              <a:buSzPct val="70000"/>
            </a:pPr>
            <a:endParaRPr lang="zh-CN" altLang="en-US" dirty="0">
              <a:solidFill>
                <a:prstClr val="black"/>
              </a:solidFill>
              <a:ea typeface="微软雅黑" panose="020B0503020204020204" pitchFamily="34" charset="-122"/>
              <a:cs typeface="+mn-ea"/>
              <a:sym typeface="Arial" panose="020B0604020202020204" pitchFamily="34" charset="0"/>
            </a:endParaRPr>
          </a:p>
        </p:txBody>
      </p:sp>
      <p:sp>
        <p:nvSpPr>
          <p:cNvPr id="10" name="AutoShape 1"/>
          <p:cNvSpPr>
            <a:spLocks noChangeArrowheads="1"/>
          </p:cNvSpPr>
          <p:nvPr/>
        </p:nvSpPr>
        <p:spPr bwMode="auto">
          <a:xfrm>
            <a:off x="2008369" y="1728065"/>
            <a:ext cx="1358838" cy="1185430"/>
          </a:xfrm>
          <a:prstGeom prst="hexagon">
            <a:avLst>
              <a:gd name="adj" fmla="val 28652"/>
              <a:gd name="vf" fmla="val 115470"/>
            </a:avLst>
          </a:prstGeom>
          <a:noFill/>
          <a:ln w="25400" cmpd="sng">
            <a:solidFill>
              <a:schemeClr val="bg1"/>
            </a:solidFill>
            <a:miter lim="800000"/>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11" name="AutoShape 4"/>
          <p:cNvSpPr>
            <a:spLocks noChangeArrowheads="1"/>
          </p:cNvSpPr>
          <p:nvPr/>
        </p:nvSpPr>
        <p:spPr bwMode="auto">
          <a:xfrm>
            <a:off x="3104252" y="2340680"/>
            <a:ext cx="1358838" cy="1185430"/>
          </a:xfrm>
          <a:prstGeom prst="hexagon">
            <a:avLst>
              <a:gd name="adj" fmla="val 28652"/>
              <a:gd name="vf" fmla="val 115470"/>
            </a:avLst>
          </a:prstGeom>
          <a:noFill/>
          <a:ln w="25400" cmpd="sng">
            <a:solidFill>
              <a:schemeClr val="bg1"/>
            </a:solidFill>
            <a:miter lim="800000"/>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12" name="AutoShape 2"/>
          <p:cNvSpPr>
            <a:spLocks noChangeArrowheads="1"/>
          </p:cNvSpPr>
          <p:nvPr/>
        </p:nvSpPr>
        <p:spPr bwMode="auto">
          <a:xfrm>
            <a:off x="912485" y="2340680"/>
            <a:ext cx="1358838" cy="1185430"/>
          </a:xfrm>
          <a:prstGeom prst="hexagon">
            <a:avLst>
              <a:gd name="adj" fmla="val 28652"/>
              <a:gd name="vf" fmla="val 115470"/>
            </a:avLst>
          </a:prstGeom>
          <a:noFill/>
          <a:ln w="25400" cmpd="sng">
            <a:solidFill>
              <a:schemeClr val="bg1"/>
            </a:solidFill>
            <a:miter lim="800000"/>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13" name="AutoShape 3"/>
          <p:cNvSpPr>
            <a:spLocks noChangeArrowheads="1"/>
          </p:cNvSpPr>
          <p:nvPr/>
        </p:nvSpPr>
        <p:spPr bwMode="auto">
          <a:xfrm>
            <a:off x="912485" y="3597179"/>
            <a:ext cx="1358838" cy="1185430"/>
          </a:xfrm>
          <a:prstGeom prst="hexagon">
            <a:avLst>
              <a:gd name="adj" fmla="val 28652"/>
              <a:gd name="vf" fmla="val 115470"/>
            </a:avLst>
          </a:prstGeom>
          <a:noFill/>
          <a:ln w="25400" cmpd="sng">
            <a:solidFill>
              <a:schemeClr val="bg1"/>
            </a:solidFill>
            <a:miter lim="800000"/>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14" name="AutoShape 6"/>
          <p:cNvSpPr>
            <a:spLocks noChangeArrowheads="1"/>
          </p:cNvSpPr>
          <p:nvPr/>
        </p:nvSpPr>
        <p:spPr bwMode="auto">
          <a:xfrm>
            <a:off x="2008369" y="4242485"/>
            <a:ext cx="1358838" cy="1185430"/>
          </a:xfrm>
          <a:prstGeom prst="hexagon">
            <a:avLst>
              <a:gd name="adj" fmla="val 28652"/>
              <a:gd name="vf" fmla="val 115470"/>
            </a:avLst>
          </a:prstGeom>
          <a:noFill/>
          <a:ln w="25400" cmpd="sng">
            <a:solidFill>
              <a:schemeClr val="bg1"/>
            </a:solidFill>
            <a:miter lim="800000"/>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buFont typeface="Wingdings" panose="05000000000000000000" pitchFamily="2" charset="2"/>
              <a:buChar char="u"/>
            </a:pPr>
            <a:endParaRPr lang="zh-CN" altLang="en-US" sz="1600">
              <a:solidFill>
                <a:prstClr val="white"/>
              </a:solidFill>
              <a:ea typeface="微软雅黑" panose="020B0503020204020204" pitchFamily="34" charset="-122"/>
              <a:cs typeface="+mn-ea"/>
              <a:sym typeface="Arial" panose="020B0604020202020204" pitchFamily="34" charset="0"/>
            </a:endParaRPr>
          </a:p>
        </p:txBody>
      </p:sp>
      <p:sp>
        <p:nvSpPr>
          <p:cNvPr id="15" name="AutoShape 5"/>
          <p:cNvSpPr>
            <a:spLocks noChangeArrowheads="1"/>
          </p:cNvSpPr>
          <p:nvPr/>
        </p:nvSpPr>
        <p:spPr bwMode="auto">
          <a:xfrm>
            <a:off x="2008369" y="2984564"/>
            <a:ext cx="1358838" cy="1185430"/>
          </a:xfrm>
          <a:prstGeom prst="hexagon">
            <a:avLst>
              <a:gd name="adj" fmla="val 28652"/>
              <a:gd name="vf" fmla="val 115470"/>
            </a:avLst>
          </a:prstGeom>
          <a:noFill/>
          <a:ln>
            <a:solidFill>
              <a:schemeClr val="bg1"/>
            </a:solidFill>
          </a:ln>
        </p:spPr>
        <p:txBody>
          <a:bodyPr anchor="ctr"/>
          <a:lstStyle>
            <a:lvl1pPr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723900" algn="l"/>
                <a:tab pos="14478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723900" algn="l"/>
                <a:tab pos="1447800" algn="l"/>
              </a:tabLst>
              <a:defRPr>
                <a:solidFill>
                  <a:schemeClr val="tx1"/>
                </a:solidFill>
                <a:latin typeface="Arial" panose="020B0604020202020204" pitchFamily="34" charset="0"/>
                <a:ea typeface="宋体" panose="02010600030101010101" pitchFamily="2" charset="-122"/>
              </a:defRPr>
            </a:lvl9pPr>
          </a:lstStyle>
          <a:p>
            <a:pPr algn="ctr" eaLnBrk="1" fontAlgn="ctr" hangingPunct="1">
              <a:buClr>
                <a:srgbClr val="FF0000"/>
              </a:buClr>
              <a:buSzPct val="70000"/>
            </a:pPr>
            <a:endParaRPr lang="zh-CN" altLang="en-US" sz="1600" b="1">
              <a:solidFill>
                <a:prstClr val="white"/>
              </a:solidFill>
              <a:ea typeface="微软雅黑" panose="020B0503020204020204" pitchFamily="34" charset="-122"/>
              <a:cs typeface="+mn-ea"/>
              <a:sym typeface="Arial" panose="020B0604020202020204" pitchFamily="34" charset="0"/>
            </a:endParaRPr>
          </a:p>
        </p:txBody>
      </p:sp>
      <p:sp>
        <p:nvSpPr>
          <p:cNvPr id="16" name="矩形 15"/>
          <p:cNvSpPr/>
          <p:nvPr/>
        </p:nvSpPr>
        <p:spPr>
          <a:xfrm>
            <a:off x="7002481" y="2876985"/>
            <a:ext cx="4528103" cy="775597"/>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according to your need to draw the text box size</a:t>
            </a:r>
            <a:r>
              <a:rPr lang="zh-CN" altLang="en-US" sz="14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4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read the instructions and more work at the end of the manual template.</a:t>
            </a:r>
            <a:endParaRPr lang="en-US"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13"/>
          <p:cNvSpPr txBox="1"/>
          <p:nvPr/>
        </p:nvSpPr>
        <p:spPr>
          <a:xfrm>
            <a:off x="7002481" y="2546405"/>
            <a:ext cx="2752879"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3"/>
          <p:cNvSpPr txBox="1"/>
          <p:nvPr/>
        </p:nvSpPr>
        <p:spPr>
          <a:xfrm>
            <a:off x="2351969" y="2210369"/>
            <a:ext cx="854398"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2379712" y="3454031"/>
            <a:ext cx="854398"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2379712" y="4712089"/>
            <a:ext cx="854398"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1171773" y="4066783"/>
            <a:ext cx="854398"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1171773" y="2828762"/>
            <a:ext cx="854398"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3384534" y="2828762"/>
            <a:ext cx="854398"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3384534" y="4066783"/>
            <a:ext cx="854398"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右箭头 24"/>
          <p:cNvSpPr/>
          <p:nvPr/>
        </p:nvSpPr>
        <p:spPr>
          <a:xfrm rot="19922298">
            <a:off x="4445340" y="3523144"/>
            <a:ext cx="445433" cy="342900"/>
          </a:xfrm>
          <a:prstGeom prst="rightArrow">
            <a:avLst/>
          </a:prstGeom>
          <a:solidFill>
            <a:schemeClr val="bg1"/>
          </a:solidFill>
          <a:ln>
            <a:noFill/>
          </a:ln>
        </p:spPr>
        <p:txBody>
          <a:bodyPr anchor="ctr"/>
          <a:lstStyle/>
          <a:p>
            <a:pPr fontAlgn="ctr">
              <a:lnSpc>
                <a:spcPct val="118000"/>
              </a:lnSpc>
              <a:buClr>
                <a:srgbClr val="FF0000"/>
              </a:buClr>
              <a:buSzPct val="70000"/>
              <a:tabLst>
                <a:tab pos="723900" algn="l"/>
                <a:tab pos="1447800" algn="l"/>
                <a:tab pos="2171700" algn="l"/>
                <a:tab pos="2895600" algn="l"/>
                <a:tab pos="3619500" algn="l"/>
                <a:tab pos="4343400" algn="l"/>
                <a:tab pos="5067300" algn="l"/>
                <a:tab pos="5791200" algn="l"/>
                <a:tab pos="6515100" algn="l"/>
                <a:tab pos="72390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26" name="矩形 25"/>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09230" y="1624084"/>
            <a:ext cx="184731" cy="369332"/>
          </a:xfrm>
          <a:prstGeom prst="rect">
            <a:avLst/>
          </a:prstGeom>
          <a:noFill/>
        </p:spPr>
        <p:txBody>
          <a:bodyPr wrap="none" rtlCol="0">
            <a:spAutoFit/>
          </a:bodyPr>
          <a:lstStyle/>
          <a:p>
            <a:endParaRPr lang="zh-CN" altLang="en-US" dirty="0">
              <a:solidFill>
                <a:schemeClr val="bg1"/>
              </a:solidFill>
            </a:endParaRPr>
          </a:p>
        </p:txBody>
      </p:sp>
      <p:sp>
        <p:nvSpPr>
          <p:cNvPr id="7" name="Freeform 9"/>
          <p:cNvSpPr/>
          <p:nvPr/>
        </p:nvSpPr>
        <p:spPr bwMode="auto">
          <a:xfrm>
            <a:off x="4149888" y="1675639"/>
            <a:ext cx="1791888" cy="2069274"/>
          </a:xfrm>
          <a:custGeom>
            <a:avLst/>
            <a:gdLst>
              <a:gd name="T0" fmla="*/ 510 w 510"/>
              <a:gd name="T1" fmla="*/ 589 h 589"/>
              <a:gd name="T2" fmla="*/ 510 w 510"/>
              <a:gd name="T3" fmla="*/ 0 h 589"/>
              <a:gd name="T4" fmla="*/ 0 w 510"/>
              <a:gd name="T5" fmla="*/ 295 h 589"/>
              <a:gd name="T6" fmla="*/ 510 w 510"/>
              <a:gd name="T7" fmla="*/ 589 h 589"/>
            </a:gdLst>
            <a:ahLst/>
            <a:cxnLst>
              <a:cxn ang="0">
                <a:pos x="T0" y="T1"/>
              </a:cxn>
              <a:cxn ang="0">
                <a:pos x="T2" y="T3"/>
              </a:cxn>
              <a:cxn ang="0">
                <a:pos x="T4" y="T5"/>
              </a:cxn>
              <a:cxn ang="0">
                <a:pos x="T6" y="T7"/>
              </a:cxn>
            </a:cxnLst>
            <a:rect l="0" t="0" r="r" b="b"/>
            <a:pathLst>
              <a:path w="510" h="589">
                <a:moveTo>
                  <a:pt x="510" y="589"/>
                </a:moveTo>
                <a:cubicBezTo>
                  <a:pt x="510" y="0"/>
                  <a:pt x="510" y="0"/>
                  <a:pt x="510" y="0"/>
                </a:cubicBezTo>
                <a:cubicBezTo>
                  <a:pt x="292" y="0"/>
                  <a:pt x="102" y="119"/>
                  <a:pt x="0" y="295"/>
                </a:cubicBezTo>
                <a:cubicBezTo>
                  <a:pt x="510" y="589"/>
                  <a:pt x="510" y="589"/>
                  <a:pt x="510" y="589"/>
                </a:cubicBez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68"/>
          <p:cNvSpPr txBox="1"/>
          <p:nvPr/>
        </p:nvSpPr>
        <p:spPr>
          <a:xfrm>
            <a:off x="5110716" y="2257741"/>
            <a:ext cx="227626" cy="492443"/>
          </a:xfrm>
          <a:prstGeom prst="rect">
            <a:avLst/>
          </a:prstGeom>
          <a:noFill/>
        </p:spPr>
        <p:txBody>
          <a:bodyPr wrap="none" lIns="0" tIns="0" rIns="0" bIns="0" rtlCol="0" anchor="t" anchorCtr="0">
            <a:spAutoFit/>
          </a:bodyPr>
          <a:lstStyle/>
          <a:p>
            <a:pPr algn="ctr"/>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8"/>
          <p:cNvSpPr>
            <a:spLocks noChangeArrowheads="1"/>
          </p:cNvSpPr>
          <p:nvPr/>
        </p:nvSpPr>
        <p:spPr bwMode="auto">
          <a:xfrm>
            <a:off x="5941776" y="3744913"/>
            <a:ext cx="1483" cy="1483"/>
          </a:xfrm>
          <a:prstGeom prst="rect">
            <a:avLst/>
          </a:prstGeom>
          <a:solidFill>
            <a:srgbClr val="F78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7"/>
          <p:cNvSpPr/>
          <p:nvPr/>
        </p:nvSpPr>
        <p:spPr bwMode="auto">
          <a:xfrm>
            <a:off x="5941776" y="1675639"/>
            <a:ext cx="1791888" cy="2069274"/>
          </a:xfrm>
          <a:custGeom>
            <a:avLst/>
            <a:gdLst>
              <a:gd name="T0" fmla="*/ 510 w 510"/>
              <a:gd name="T1" fmla="*/ 295 h 589"/>
              <a:gd name="T2" fmla="*/ 0 w 510"/>
              <a:gd name="T3" fmla="*/ 0 h 589"/>
              <a:gd name="T4" fmla="*/ 0 w 510"/>
              <a:gd name="T5" fmla="*/ 589 h 589"/>
              <a:gd name="T6" fmla="*/ 510 w 510"/>
              <a:gd name="T7" fmla="*/ 295 h 589"/>
            </a:gdLst>
            <a:ahLst/>
            <a:cxnLst>
              <a:cxn ang="0">
                <a:pos x="T0" y="T1"/>
              </a:cxn>
              <a:cxn ang="0">
                <a:pos x="T2" y="T3"/>
              </a:cxn>
              <a:cxn ang="0">
                <a:pos x="T4" y="T5"/>
              </a:cxn>
              <a:cxn ang="0">
                <a:pos x="T6" y="T7"/>
              </a:cxn>
            </a:cxnLst>
            <a:rect l="0" t="0" r="r" b="b"/>
            <a:pathLst>
              <a:path w="510" h="589">
                <a:moveTo>
                  <a:pt x="510" y="295"/>
                </a:moveTo>
                <a:cubicBezTo>
                  <a:pt x="408" y="119"/>
                  <a:pt x="218" y="0"/>
                  <a:pt x="0" y="0"/>
                </a:cubicBezTo>
                <a:cubicBezTo>
                  <a:pt x="0" y="589"/>
                  <a:pt x="0" y="589"/>
                  <a:pt x="0" y="589"/>
                </a:cubicBezTo>
                <a:lnTo>
                  <a:pt x="510" y="295"/>
                </a:ln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69"/>
          <p:cNvSpPr txBox="1"/>
          <p:nvPr/>
        </p:nvSpPr>
        <p:spPr>
          <a:xfrm>
            <a:off x="6574024" y="2257741"/>
            <a:ext cx="227626" cy="492443"/>
          </a:xfrm>
          <a:prstGeom prst="rect">
            <a:avLst/>
          </a:prstGeom>
          <a:noFill/>
        </p:spPr>
        <p:txBody>
          <a:bodyPr wrap="none" lIns="0" tIns="0" rIns="0" bIns="0" rtlCol="0" anchor="t" anchorCtr="0">
            <a:spAutoFit/>
          </a:bodyPr>
          <a:lstStyle/>
          <a:p>
            <a:pPr algn="ctr"/>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6</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p:cNvSpPr/>
          <p:nvPr/>
        </p:nvSpPr>
        <p:spPr bwMode="auto">
          <a:xfrm>
            <a:off x="5941776" y="2712501"/>
            <a:ext cx="2069275" cy="2069274"/>
          </a:xfrm>
          <a:custGeom>
            <a:avLst/>
            <a:gdLst>
              <a:gd name="T0" fmla="*/ 0 w 589"/>
              <a:gd name="T1" fmla="*/ 294 h 589"/>
              <a:gd name="T2" fmla="*/ 510 w 589"/>
              <a:gd name="T3" fmla="*/ 589 h 589"/>
              <a:gd name="T4" fmla="*/ 589 w 589"/>
              <a:gd name="T5" fmla="*/ 294 h 589"/>
              <a:gd name="T6" fmla="*/ 510 w 589"/>
              <a:gd name="T7" fmla="*/ 0 h 589"/>
              <a:gd name="T8" fmla="*/ 0 w 589"/>
              <a:gd name="T9" fmla="*/ 294 h 589"/>
            </a:gdLst>
            <a:ahLst/>
            <a:cxnLst>
              <a:cxn ang="0">
                <a:pos x="T0" y="T1"/>
              </a:cxn>
              <a:cxn ang="0">
                <a:pos x="T2" y="T3"/>
              </a:cxn>
              <a:cxn ang="0">
                <a:pos x="T4" y="T5"/>
              </a:cxn>
              <a:cxn ang="0">
                <a:pos x="T6" y="T7"/>
              </a:cxn>
              <a:cxn ang="0">
                <a:pos x="T8" y="T9"/>
              </a:cxn>
            </a:cxnLst>
            <a:rect l="0" t="0" r="r" b="b"/>
            <a:pathLst>
              <a:path w="589" h="589">
                <a:moveTo>
                  <a:pt x="0" y="294"/>
                </a:moveTo>
                <a:cubicBezTo>
                  <a:pt x="510" y="589"/>
                  <a:pt x="510" y="589"/>
                  <a:pt x="510" y="589"/>
                </a:cubicBezTo>
                <a:cubicBezTo>
                  <a:pt x="560" y="502"/>
                  <a:pt x="589" y="402"/>
                  <a:pt x="589" y="294"/>
                </a:cubicBezTo>
                <a:cubicBezTo>
                  <a:pt x="589" y="187"/>
                  <a:pt x="560" y="86"/>
                  <a:pt x="510" y="0"/>
                </a:cubicBezTo>
                <a:cubicBezTo>
                  <a:pt x="0" y="294"/>
                  <a:pt x="0" y="294"/>
                  <a:pt x="0" y="294"/>
                </a:cubicBez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0"/>
          <p:cNvSpPr/>
          <p:nvPr/>
        </p:nvSpPr>
        <p:spPr bwMode="auto">
          <a:xfrm>
            <a:off x="5941776" y="3744913"/>
            <a:ext cx="1791888" cy="2069274"/>
          </a:xfrm>
          <a:custGeom>
            <a:avLst/>
            <a:gdLst>
              <a:gd name="T0" fmla="*/ 0 w 510"/>
              <a:gd name="T1" fmla="*/ 0 h 589"/>
              <a:gd name="T2" fmla="*/ 0 w 510"/>
              <a:gd name="T3" fmla="*/ 589 h 589"/>
              <a:gd name="T4" fmla="*/ 510 w 510"/>
              <a:gd name="T5" fmla="*/ 295 h 589"/>
              <a:gd name="T6" fmla="*/ 0 w 510"/>
              <a:gd name="T7" fmla="*/ 0 h 589"/>
            </a:gdLst>
            <a:ahLst/>
            <a:cxnLst>
              <a:cxn ang="0">
                <a:pos x="T0" y="T1"/>
              </a:cxn>
              <a:cxn ang="0">
                <a:pos x="T2" y="T3"/>
              </a:cxn>
              <a:cxn ang="0">
                <a:pos x="T4" y="T5"/>
              </a:cxn>
              <a:cxn ang="0">
                <a:pos x="T6" y="T7"/>
              </a:cxn>
            </a:cxnLst>
            <a:rect l="0" t="0" r="r" b="b"/>
            <a:pathLst>
              <a:path w="510" h="589">
                <a:moveTo>
                  <a:pt x="0" y="0"/>
                </a:moveTo>
                <a:cubicBezTo>
                  <a:pt x="0" y="589"/>
                  <a:pt x="0" y="589"/>
                  <a:pt x="0" y="589"/>
                </a:cubicBezTo>
                <a:cubicBezTo>
                  <a:pt x="218" y="589"/>
                  <a:pt x="408" y="471"/>
                  <a:pt x="510" y="295"/>
                </a:cubicBezTo>
                <a:lnTo>
                  <a:pt x="0" y="0"/>
                </a:ln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71"/>
          <p:cNvSpPr txBox="1"/>
          <p:nvPr/>
        </p:nvSpPr>
        <p:spPr>
          <a:xfrm>
            <a:off x="6624963" y="4903883"/>
            <a:ext cx="227626" cy="492443"/>
          </a:xfrm>
          <a:prstGeom prst="rect">
            <a:avLst/>
          </a:prstGeom>
          <a:noFill/>
        </p:spPr>
        <p:txBody>
          <a:bodyPr wrap="none" lIns="0" tIns="0" rIns="0" bIns="0" rtlCol="0" anchor="t" anchorCtr="0">
            <a:spAutoFit/>
          </a:bodyPr>
          <a:lstStyle/>
          <a:p>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1"/>
          <p:cNvSpPr/>
          <p:nvPr/>
        </p:nvSpPr>
        <p:spPr bwMode="auto">
          <a:xfrm>
            <a:off x="4149888" y="3744913"/>
            <a:ext cx="1791888" cy="2069274"/>
          </a:xfrm>
          <a:custGeom>
            <a:avLst/>
            <a:gdLst>
              <a:gd name="T0" fmla="*/ 510 w 510"/>
              <a:gd name="T1" fmla="*/ 0 h 589"/>
              <a:gd name="T2" fmla="*/ 0 w 510"/>
              <a:gd name="T3" fmla="*/ 295 h 589"/>
              <a:gd name="T4" fmla="*/ 510 w 510"/>
              <a:gd name="T5" fmla="*/ 589 h 589"/>
              <a:gd name="T6" fmla="*/ 510 w 510"/>
              <a:gd name="T7" fmla="*/ 0 h 589"/>
            </a:gdLst>
            <a:ahLst/>
            <a:cxnLst>
              <a:cxn ang="0">
                <a:pos x="T0" y="T1"/>
              </a:cxn>
              <a:cxn ang="0">
                <a:pos x="T2" y="T3"/>
              </a:cxn>
              <a:cxn ang="0">
                <a:pos x="T4" y="T5"/>
              </a:cxn>
              <a:cxn ang="0">
                <a:pos x="T6" y="T7"/>
              </a:cxn>
            </a:cxnLst>
            <a:rect l="0" t="0" r="r" b="b"/>
            <a:pathLst>
              <a:path w="510" h="589">
                <a:moveTo>
                  <a:pt x="510" y="0"/>
                </a:moveTo>
                <a:cubicBezTo>
                  <a:pt x="0" y="295"/>
                  <a:pt x="0" y="295"/>
                  <a:pt x="0" y="295"/>
                </a:cubicBezTo>
                <a:cubicBezTo>
                  <a:pt x="102" y="471"/>
                  <a:pt x="292" y="589"/>
                  <a:pt x="510" y="589"/>
                </a:cubicBezTo>
                <a:cubicBezTo>
                  <a:pt x="510" y="0"/>
                  <a:pt x="510" y="0"/>
                  <a:pt x="510" y="0"/>
                </a:cubicBez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72"/>
          <p:cNvSpPr txBox="1"/>
          <p:nvPr/>
        </p:nvSpPr>
        <p:spPr>
          <a:xfrm>
            <a:off x="5032168" y="4903883"/>
            <a:ext cx="227626" cy="492443"/>
          </a:xfrm>
          <a:prstGeom prst="rect">
            <a:avLst/>
          </a:prstGeom>
          <a:noFill/>
        </p:spPr>
        <p:txBody>
          <a:bodyPr wrap="none" lIns="0" tIns="0" rIns="0" bIns="0" rtlCol="0" anchor="t" anchorCtr="0">
            <a:spAutoFit/>
          </a:bodyPr>
          <a:lstStyle/>
          <a:p>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2"/>
          <p:cNvSpPr/>
          <p:nvPr/>
        </p:nvSpPr>
        <p:spPr bwMode="auto">
          <a:xfrm>
            <a:off x="3872501" y="2712501"/>
            <a:ext cx="2069275" cy="2069274"/>
          </a:xfrm>
          <a:custGeom>
            <a:avLst/>
            <a:gdLst>
              <a:gd name="T0" fmla="*/ 79 w 589"/>
              <a:gd name="T1" fmla="*/ 0 h 589"/>
              <a:gd name="T2" fmla="*/ 0 w 589"/>
              <a:gd name="T3" fmla="*/ 294 h 589"/>
              <a:gd name="T4" fmla="*/ 79 w 589"/>
              <a:gd name="T5" fmla="*/ 589 h 589"/>
              <a:gd name="T6" fmla="*/ 589 w 589"/>
              <a:gd name="T7" fmla="*/ 294 h 589"/>
              <a:gd name="T8" fmla="*/ 79 w 589"/>
              <a:gd name="T9" fmla="*/ 0 h 589"/>
            </a:gdLst>
            <a:ahLst/>
            <a:cxnLst>
              <a:cxn ang="0">
                <a:pos x="T0" y="T1"/>
              </a:cxn>
              <a:cxn ang="0">
                <a:pos x="T2" y="T3"/>
              </a:cxn>
              <a:cxn ang="0">
                <a:pos x="T4" y="T5"/>
              </a:cxn>
              <a:cxn ang="0">
                <a:pos x="T6" y="T7"/>
              </a:cxn>
              <a:cxn ang="0">
                <a:pos x="T8" y="T9"/>
              </a:cxn>
            </a:cxnLst>
            <a:rect l="0" t="0" r="r" b="b"/>
            <a:pathLst>
              <a:path w="589" h="589">
                <a:moveTo>
                  <a:pt x="79" y="0"/>
                </a:moveTo>
                <a:cubicBezTo>
                  <a:pt x="29" y="86"/>
                  <a:pt x="0" y="187"/>
                  <a:pt x="0" y="294"/>
                </a:cubicBezTo>
                <a:cubicBezTo>
                  <a:pt x="0" y="402"/>
                  <a:pt x="29" y="502"/>
                  <a:pt x="79" y="589"/>
                </a:cubicBezTo>
                <a:cubicBezTo>
                  <a:pt x="589" y="294"/>
                  <a:pt x="589" y="294"/>
                  <a:pt x="589" y="294"/>
                </a:cubicBezTo>
                <a:lnTo>
                  <a:pt x="79" y="0"/>
                </a:lnTo>
                <a:close/>
              </a:path>
            </a:pathLst>
          </a:custGeom>
          <a:noFill/>
          <a:ln>
            <a:solidFill>
              <a:schemeClr val="bg1"/>
            </a:solidFill>
          </a:ln>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73"/>
          <p:cNvSpPr txBox="1"/>
          <p:nvPr/>
        </p:nvSpPr>
        <p:spPr>
          <a:xfrm>
            <a:off x="4424051" y="3589528"/>
            <a:ext cx="227626" cy="492443"/>
          </a:xfrm>
          <a:prstGeom prst="rect">
            <a:avLst/>
          </a:prstGeom>
          <a:noFill/>
        </p:spPr>
        <p:txBody>
          <a:bodyPr wrap="none" lIns="0" tIns="0" rIns="0" bIns="0" rtlCol="0" anchor="t" anchorCtr="0">
            <a:spAutoFit/>
          </a:bodyPr>
          <a:lstStyle/>
          <a:p>
            <a:pPr algn="ctr"/>
            <a:r>
              <a:rPr lang="en-US" altLang="zh-CN" sz="3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Oval 13"/>
          <p:cNvSpPr>
            <a:spLocks noChangeArrowheads="1"/>
          </p:cNvSpPr>
          <p:nvPr/>
        </p:nvSpPr>
        <p:spPr bwMode="auto">
          <a:xfrm>
            <a:off x="5161533" y="2964671"/>
            <a:ext cx="1560486" cy="156048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6"/>
          <p:cNvSpPr txBox="1"/>
          <p:nvPr/>
        </p:nvSpPr>
        <p:spPr>
          <a:xfrm>
            <a:off x="5446971" y="3560445"/>
            <a:ext cx="1042669" cy="369332"/>
          </a:xfrm>
          <a:prstGeom prst="rect">
            <a:avLst/>
          </a:prstGeom>
          <a:noFill/>
        </p:spPr>
        <p:txBody>
          <a:bodyPr wrap="square" lIns="0" tIns="0" rIns="0" bIns="0" rtlCol="0" anchor="t" anchorCtr="0">
            <a:spAutoFit/>
          </a:bodyPr>
          <a:lstStyle/>
          <a:p>
            <a:pPr algn="ctr"/>
            <a:r>
              <a:rPr lang="en-US" altLang="zh-CN"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2854601" y="1594661"/>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1815889" y="1916662"/>
            <a:ext cx="2333999" cy="369332"/>
          </a:xfrm>
          <a:prstGeom prst="rect">
            <a:avLst/>
          </a:prstGeom>
          <a:noFill/>
        </p:spPr>
        <p:txBody>
          <a:bodyPr wrap="square" lIns="0" tIns="0" rIns="0" bIns="0" rtlCol="0" anchor="t" anchorCtr="0">
            <a:spAutoFit/>
          </a:bodyPr>
          <a:lstStyle/>
          <a:p>
            <a:pPr algn="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743949" y="1595478"/>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7748030" y="1917479"/>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2171414" y="3399173"/>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1132702" y="3721174"/>
            <a:ext cx="2333999" cy="369332"/>
          </a:xfrm>
          <a:prstGeom prst="rect">
            <a:avLst/>
          </a:prstGeom>
          <a:noFill/>
        </p:spPr>
        <p:txBody>
          <a:bodyPr wrap="square" lIns="0" tIns="0" rIns="0" bIns="0" rtlCol="0" anchor="t" anchorCtr="0">
            <a:spAutoFit/>
          </a:bodyPr>
          <a:lstStyle/>
          <a:p>
            <a:pPr algn="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8353549" y="3399990"/>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8357630" y="3721991"/>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2866302" y="5123250"/>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p:nvPr/>
        </p:nvSpPr>
        <p:spPr>
          <a:xfrm>
            <a:off x="1827590" y="5445251"/>
            <a:ext cx="2333999" cy="369332"/>
          </a:xfrm>
          <a:prstGeom prst="rect">
            <a:avLst/>
          </a:prstGeom>
          <a:noFill/>
        </p:spPr>
        <p:txBody>
          <a:bodyPr wrap="square" lIns="0" tIns="0" rIns="0" bIns="0" rtlCol="0" anchor="t" anchorCtr="0">
            <a:spAutoFit/>
          </a:bodyPr>
          <a:lstStyle/>
          <a:p>
            <a:pPr algn="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p:nvPr/>
        </p:nvSpPr>
        <p:spPr>
          <a:xfrm>
            <a:off x="7755650" y="5124067"/>
            <a:ext cx="1295287"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3"/>
          <p:cNvSpPr txBox="1"/>
          <p:nvPr/>
        </p:nvSpPr>
        <p:spPr>
          <a:xfrm>
            <a:off x="7759731" y="5446068"/>
            <a:ext cx="2333999"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73"/>
          <p:cNvSpPr txBox="1"/>
          <p:nvPr/>
        </p:nvSpPr>
        <p:spPr>
          <a:xfrm>
            <a:off x="7269883" y="3589528"/>
            <a:ext cx="227626" cy="492443"/>
          </a:xfrm>
          <a:prstGeom prst="rect">
            <a:avLst/>
          </a:prstGeom>
          <a:noFill/>
        </p:spPr>
        <p:txBody>
          <a:bodyPr wrap="none" lIns="0" tIns="0" rIns="0" bIns="0" rtlCol="0" anchor="t" anchorCtr="0">
            <a:spAutoFit/>
          </a:bodyPr>
          <a:lstStyle/>
          <a:p>
            <a:pPr algn="ctr"/>
            <a:r>
              <a:rPr lang="en-US" altLang="zh-CN" sz="3200" b="1" smtClean="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en-AU"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2"/>
          <p:cNvPicPr>
            <a:picLocks noChangeAspect="1"/>
          </p:cNvPicPr>
          <p:nvPr/>
        </p:nvPicPr>
        <p:blipFill>
          <a:blip r:embed="rId1"/>
          <a:srcRect/>
          <a:stretch>
            <a:fillRect/>
          </a:stretch>
        </p:blipFill>
        <p:spPr bwMode="auto">
          <a:xfrm>
            <a:off x="911424" y="2100382"/>
            <a:ext cx="4209851" cy="3950901"/>
          </a:xfrm>
          <a:prstGeom prst="rect">
            <a:avLst/>
          </a:prstGeom>
          <a:noFill/>
          <a:ln w="9525">
            <a:noFill/>
            <a:miter lim="800000"/>
            <a:headEnd/>
            <a:tailEnd/>
          </a:ln>
        </p:spPr>
      </p:pic>
      <p:sp>
        <p:nvSpPr>
          <p:cNvPr id="3" name="Rectangle 19"/>
          <p:cNvSpPr/>
          <p:nvPr/>
        </p:nvSpPr>
        <p:spPr>
          <a:xfrm>
            <a:off x="1387540" y="2611040"/>
            <a:ext cx="3382899" cy="187388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defTabSz="1219200" eaLnBrk="1" hangingPunct="1"/>
            <a:endParaRPr lang="zh-CN" altLang="zh-CN" sz="240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pic>
        <p:nvPicPr>
          <p:cNvPr id="4" name="Picture 65"/>
          <p:cNvPicPr>
            <a:picLocks noChangeAspect="1"/>
          </p:cNvPicPr>
          <p:nvPr/>
        </p:nvPicPr>
        <p:blipFill>
          <a:blip r:embed="rId3" cstate="print"/>
          <a:srcRect/>
          <a:stretch>
            <a:fillRect/>
          </a:stretch>
        </p:blipFill>
        <p:spPr bwMode="auto">
          <a:xfrm>
            <a:off x="2774067" y="3545541"/>
            <a:ext cx="3684540" cy="2298224"/>
          </a:xfrm>
          <a:prstGeom prst="rect">
            <a:avLst/>
          </a:prstGeom>
          <a:noFill/>
          <a:ln w="9525">
            <a:noFill/>
            <a:miter lim="800000"/>
            <a:headEnd/>
            <a:tailEnd/>
          </a:ln>
        </p:spPr>
      </p:pic>
      <p:sp>
        <p:nvSpPr>
          <p:cNvPr id="5" name="Rectangle 19"/>
          <p:cNvSpPr/>
          <p:nvPr/>
        </p:nvSpPr>
        <p:spPr>
          <a:xfrm>
            <a:off x="3489510" y="3838456"/>
            <a:ext cx="2240069" cy="140834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defTabSz="1219200" eaLnBrk="1" hangingPunct="1"/>
            <a:endParaRPr lang="zh-CN" altLang="zh-CN" sz="240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sp>
        <p:nvSpPr>
          <p:cNvPr id="6" name="Freeform 6"/>
          <p:cNvSpPr/>
          <p:nvPr/>
        </p:nvSpPr>
        <p:spPr bwMode="auto">
          <a:xfrm>
            <a:off x="6937687" y="2390840"/>
            <a:ext cx="639233" cy="2996008"/>
          </a:xfrm>
          <a:custGeom>
            <a:avLst/>
            <a:gdLst>
              <a:gd name="T0" fmla="*/ 1368 w 1368"/>
              <a:gd name="T1" fmla="*/ 3205 h 6410"/>
              <a:gd name="T2" fmla="*/ 829 w 1368"/>
              <a:gd name="T3" fmla="*/ 2536 h 6410"/>
              <a:gd name="T4" fmla="*/ 829 w 1368"/>
              <a:gd name="T5" fmla="*/ 1353 h 6410"/>
              <a:gd name="T6" fmla="*/ 1368 w 1368"/>
              <a:gd name="T7" fmla="*/ 684 h 6410"/>
              <a:gd name="T8" fmla="*/ 684 w 1368"/>
              <a:gd name="T9" fmla="*/ 0 h 6410"/>
              <a:gd name="T10" fmla="*/ 0 w 1368"/>
              <a:gd name="T11" fmla="*/ 684 h 6410"/>
              <a:gd name="T12" fmla="*/ 540 w 1368"/>
              <a:gd name="T13" fmla="*/ 1353 h 6410"/>
              <a:gd name="T14" fmla="*/ 540 w 1368"/>
              <a:gd name="T15" fmla="*/ 2536 h 6410"/>
              <a:gd name="T16" fmla="*/ 0 w 1368"/>
              <a:gd name="T17" fmla="*/ 3205 h 6410"/>
              <a:gd name="T18" fmla="*/ 540 w 1368"/>
              <a:gd name="T19" fmla="*/ 3874 h 6410"/>
              <a:gd name="T20" fmla="*/ 540 w 1368"/>
              <a:gd name="T21" fmla="*/ 5057 h 6410"/>
              <a:gd name="T22" fmla="*/ 0 w 1368"/>
              <a:gd name="T23" fmla="*/ 5726 h 6410"/>
              <a:gd name="T24" fmla="*/ 684 w 1368"/>
              <a:gd name="T25" fmla="*/ 6410 h 6410"/>
              <a:gd name="T26" fmla="*/ 1368 w 1368"/>
              <a:gd name="T27" fmla="*/ 5726 h 6410"/>
              <a:gd name="T28" fmla="*/ 829 w 1368"/>
              <a:gd name="T29" fmla="*/ 5057 h 6410"/>
              <a:gd name="T30" fmla="*/ 829 w 1368"/>
              <a:gd name="T31" fmla="*/ 3874 h 6410"/>
              <a:gd name="T32" fmla="*/ 1368 w 1368"/>
              <a:gd name="T33" fmla="*/ 3205 h 6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6410">
                <a:moveTo>
                  <a:pt x="1368" y="3205"/>
                </a:moveTo>
                <a:cubicBezTo>
                  <a:pt x="1368" y="2877"/>
                  <a:pt x="1137" y="2603"/>
                  <a:pt x="829" y="2536"/>
                </a:cubicBezTo>
                <a:cubicBezTo>
                  <a:pt x="829" y="1353"/>
                  <a:pt x="829" y="1353"/>
                  <a:pt x="829" y="1353"/>
                </a:cubicBezTo>
                <a:cubicBezTo>
                  <a:pt x="1137" y="1286"/>
                  <a:pt x="1368" y="1012"/>
                  <a:pt x="1368" y="684"/>
                </a:cubicBezTo>
                <a:cubicBezTo>
                  <a:pt x="1368" y="306"/>
                  <a:pt x="1062" y="0"/>
                  <a:pt x="684" y="0"/>
                </a:cubicBezTo>
                <a:cubicBezTo>
                  <a:pt x="306" y="0"/>
                  <a:pt x="0" y="306"/>
                  <a:pt x="0" y="684"/>
                </a:cubicBezTo>
                <a:cubicBezTo>
                  <a:pt x="0" y="1012"/>
                  <a:pt x="231" y="1286"/>
                  <a:pt x="540" y="1353"/>
                </a:cubicBezTo>
                <a:cubicBezTo>
                  <a:pt x="540" y="2536"/>
                  <a:pt x="540" y="2536"/>
                  <a:pt x="540" y="2536"/>
                </a:cubicBezTo>
                <a:cubicBezTo>
                  <a:pt x="231" y="2603"/>
                  <a:pt x="0" y="2877"/>
                  <a:pt x="0" y="3205"/>
                </a:cubicBezTo>
                <a:cubicBezTo>
                  <a:pt x="0" y="3533"/>
                  <a:pt x="231" y="3807"/>
                  <a:pt x="540" y="3874"/>
                </a:cubicBezTo>
                <a:cubicBezTo>
                  <a:pt x="540" y="5057"/>
                  <a:pt x="540" y="5057"/>
                  <a:pt x="540" y="5057"/>
                </a:cubicBezTo>
                <a:cubicBezTo>
                  <a:pt x="231" y="5124"/>
                  <a:pt x="0" y="5398"/>
                  <a:pt x="0" y="5726"/>
                </a:cubicBezTo>
                <a:cubicBezTo>
                  <a:pt x="0" y="6104"/>
                  <a:pt x="306" y="6410"/>
                  <a:pt x="684" y="6410"/>
                </a:cubicBezTo>
                <a:cubicBezTo>
                  <a:pt x="1062" y="6410"/>
                  <a:pt x="1368" y="6104"/>
                  <a:pt x="1368" y="5726"/>
                </a:cubicBezTo>
                <a:cubicBezTo>
                  <a:pt x="1368" y="5398"/>
                  <a:pt x="1137" y="5124"/>
                  <a:pt x="829" y="5057"/>
                </a:cubicBezTo>
                <a:cubicBezTo>
                  <a:pt x="829" y="3874"/>
                  <a:pt x="829" y="3874"/>
                  <a:pt x="829" y="3874"/>
                </a:cubicBezTo>
                <a:cubicBezTo>
                  <a:pt x="1137" y="3807"/>
                  <a:pt x="1368" y="3533"/>
                  <a:pt x="1368" y="3205"/>
                </a:cubicBezTo>
                <a:close/>
              </a:path>
            </a:pathLst>
          </a:custGeom>
          <a:noFill/>
          <a:ln w="6350">
            <a:solidFill>
              <a:schemeClr val="bg1"/>
            </a:solidFill>
          </a:ln>
        </p:spPr>
        <p:txBody>
          <a:bodyPr/>
          <a:lstStyle/>
          <a:p>
            <a:endParaRPr lang="zh-CN" altLang="en-US" b="1">
              <a:solidFill>
                <a:schemeClr val="bg1"/>
              </a:solidFill>
            </a:endParaRPr>
          </a:p>
        </p:txBody>
      </p:sp>
      <p:sp>
        <p:nvSpPr>
          <p:cNvPr id="7" name="Oval 7"/>
          <p:cNvSpPr>
            <a:spLocks noChangeArrowheads="1"/>
          </p:cNvSpPr>
          <p:nvPr/>
        </p:nvSpPr>
        <p:spPr bwMode="auto">
          <a:xfrm>
            <a:off x="7024486" y="2475532"/>
            <a:ext cx="469900" cy="470045"/>
          </a:xfrm>
          <a:prstGeom prst="ellipse">
            <a:avLst/>
          </a:prstGeom>
          <a:noFill/>
          <a:ln w="12700">
            <a:solidFill>
              <a:srgbClr val="FDFDFD"/>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solidFill>
                  <a:schemeClr val="bg1"/>
                </a:solidFill>
                <a:latin typeface="微软雅黑 Light" panose="020B0502040204020203" pitchFamily="34" charset="-122"/>
                <a:ea typeface="微软雅黑 Light" panose="020B0502040204020203" pitchFamily="34" charset="-122"/>
              </a:rPr>
              <a:t>01</a:t>
            </a:r>
            <a:endParaRPr lang="zh-CN" altLang="en-US" sz="1865" b="1" dirty="0">
              <a:solidFill>
                <a:schemeClr val="bg1"/>
              </a:solidFill>
              <a:latin typeface="微软雅黑 Light" panose="020B0502040204020203" pitchFamily="34" charset="-122"/>
              <a:ea typeface="微软雅黑 Light" panose="020B0502040204020203" pitchFamily="34" charset="-122"/>
            </a:endParaRPr>
          </a:p>
        </p:txBody>
      </p:sp>
      <p:sp>
        <p:nvSpPr>
          <p:cNvPr id="8" name="Oval 8"/>
          <p:cNvSpPr>
            <a:spLocks noChangeArrowheads="1"/>
          </p:cNvSpPr>
          <p:nvPr/>
        </p:nvSpPr>
        <p:spPr bwMode="auto">
          <a:xfrm>
            <a:off x="7024486" y="3652763"/>
            <a:ext cx="469900" cy="472163"/>
          </a:xfrm>
          <a:prstGeom prst="ellipse">
            <a:avLst/>
          </a:prstGeom>
          <a:noFill/>
          <a:ln w="12700">
            <a:solidFill>
              <a:srgbClr val="FDFDFD"/>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solidFill>
                  <a:schemeClr val="bg1"/>
                </a:solidFill>
                <a:latin typeface="微软雅黑 Light" panose="020B0502040204020203" pitchFamily="34" charset="-122"/>
                <a:ea typeface="微软雅黑 Light" panose="020B0502040204020203" pitchFamily="34" charset="-122"/>
              </a:rPr>
              <a:t>02</a:t>
            </a:r>
            <a:endParaRPr lang="zh-CN" altLang="en-US" sz="1865" b="1" dirty="0">
              <a:solidFill>
                <a:schemeClr val="bg1"/>
              </a:solidFill>
              <a:latin typeface="微软雅黑 Light" panose="020B0502040204020203" pitchFamily="34" charset="-122"/>
              <a:ea typeface="微软雅黑 Light" panose="020B0502040204020203" pitchFamily="34" charset="-122"/>
            </a:endParaRPr>
          </a:p>
        </p:txBody>
      </p:sp>
      <p:sp>
        <p:nvSpPr>
          <p:cNvPr id="9" name="Oval 9"/>
          <p:cNvSpPr>
            <a:spLocks noChangeArrowheads="1"/>
          </p:cNvSpPr>
          <p:nvPr/>
        </p:nvSpPr>
        <p:spPr bwMode="auto">
          <a:xfrm>
            <a:off x="7024486" y="4832111"/>
            <a:ext cx="469900" cy="470045"/>
          </a:xfrm>
          <a:prstGeom prst="ellipse">
            <a:avLst/>
          </a:prstGeom>
          <a:noFill/>
          <a:ln w="12700">
            <a:solidFill>
              <a:srgbClr val="FDFDFD"/>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b="1" dirty="0">
                <a:solidFill>
                  <a:schemeClr val="bg1"/>
                </a:solidFill>
                <a:latin typeface="微软雅黑 Light" panose="020B0502040204020203" pitchFamily="34" charset="-122"/>
                <a:ea typeface="微软雅黑 Light" panose="020B0502040204020203" pitchFamily="34" charset="-122"/>
              </a:rPr>
              <a:t>03</a:t>
            </a:r>
            <a:endParaRPr lang="zh-CN" altLang="en-US" sz="1865" b="1" dirty="0">
              <a:solidFill>
                <a:schemeClr val="bg1"/>
              </a:solidFill>
              <a:latin typeface="微软雅黑 Light" panose="020B0502040204020203" pitchFamily="34" charset="-122"/>
              <a:ea typeface="微软雅黑 Light" panose="020B0502040204020203" pitchFamily="34" charset="-122"/>
            </a:endParaRPr>
          </a:p>
        </p:txBody>
      </p:sp>
      <p:sp>
        <p:nvSpPr>
          <p:cNvPr id="14" name="矩形 35"/>
          <p:cNvSpPr>
            <a:spLocks noChangeArrowheads="1"/>
          </p:cNvSpPr>
          <p:nvPr/>
        </p:nvSpPr>
        <p:spPr bwMode="auto">
          <a:xfrm>
            <a:off x="7764793" y="2698935"/>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bg1"/>
                </a:solidFill>
                <a:latin typeface="Open Sans"/>
                <a:ea typeface="Open Sans"/>
                <a:cs typeface="Open Sans"/>
              </a:rPr>
              <a:t>单击此处添加您的编辑文字标题您的团队名称您的公司</a:t>
            </a:r>
            <a:endParaRPr lang="zh-CN" altLang="en-US" sz="1600">
              <a:solidFill>
                <a:schemeClr val="bg1"/>
              </a:solidFill>
            </a:endParaRPr>
          </a:p>
        </p:txBody>
      </p:sp>
      <p:sp>
        <p:nvSpPr>
          <p:cNvPr id="15" name="文本框 14"/>
          <p:cNvSpPr txBox="1">
            <a:spLocks noChangeArrowheads="1"/>
          </p:cNvSpPr>
          <p:nvPr/>
        </p:nvSpPr>
        <p:spPr bwMode="auto">
          <a:xfrm>
            <a:off x="7783843" y="2338572"/>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35"/>
          <p:cNvSpPr>
            <a:spLocks noChangeArrowheads="1"/>
          </p:cNvSpPr>
          <p:nvPr/>
        </p:nvSpPr>
        <p:spPr bwMode="auto">
          <a:xfrm>
            <a:off x="7845134" y="3809418"/>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bg1"/>
                </a:solidFill>
                <a:latin typeface="Open Sans"/>
                <a:ea typeface="Open Sans"/>
                <a:cs typeface="Open Sans"/>
              </a:rPr>
              <a:t>单击此处添加您的编辑文字标题您的团队名称您的公司</a:t>
            </a:r>
            <a:endParaRPr lang="zh-CN" altLang="en-US" sz="1600">
              <a:solidFill>
                <a:schemeClr val="bg1"/>
              </a:solidFill>
            </a:endParaRPr>
          </a:p>
        </p:txBody>
      </p:sp>
      <p:sp>
        <p:nvSpPr>
          <p:cNvPr id="17" name="文本框 16"/>
          <p:cNvSpPr txBox="1">
            <a:spLocks noChangeArrowheads="1"/>
          </p:cNvSpPr>
          <p:nvPr/>
        </p:nvSpPr>
        <p:spPr bwMode="auto">
          <a:xfrm>
            <a:off x="7864184" y="3449055"/>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矩形 35"/>
          <p:cNvSpPr>
            <a:spLocks noChangeArrowheads="1"/>
          </p:cNvSpPr>
          <p:nvPr/>
        </p:nvSpPr>
        <p:spPr bwMode="auto">
          <a:xfrm>
            <a:off x="7851082" y="4987224"/>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bg1"/>
                </a:solidFill>
                <a:latin typeface="Open Sans"/>
                <a:ea typeface="Open Sans"/>
                <a:cs typeface="Open Sans"/>
              </a:rPr>
              <a:t>单击此处添加您的编辑文字标题您的团队名称您的公司</a:t>
            </a:r>
            <a:endParaRPr lang="zh-CN" altLang="en-US" sz="1600">
              <a:solidFill>
                <a:schemeClr val="bg1"/>
              </a:solidFill>
            </a:endParaRPr>
          </a:p>
        </p:txBody>
      </p:sp>
      <p:sp>
        <p:nvSpPr>
          <p:cNvPr id="19" name="文本框 18"/>
          <p:cNvSpPr txBox="1">
            <a:spLocks noChangeArrowheads="1"/>
          </p:cNvSpPr>
          <p:nvPr/>
        </p:nvSpPr>
        <p:spPr bwMode="auto">
          <a:xfrm>
            <a:off x="7870132" y="4626861"/>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482272" y="2672443"/>
            <a:ext cx="3581400" cy="0"/>
          </a:xfrm>
          <a:prstGeom prst="line">
            <a:avLst/>
          </a:prstGeom>
          <a:ln w="19050">
            <a:solidFill>
              <a:srgbClr val="FDFDFD"/>
            </a:solidFill>
            <a:prstDash val="lg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720772" y="2005693"/>
            <a:ext cx="1352550" cy="1352550"/>
          </a:xfrm>
          <a:prstGeom prst="ellipse">
            <a:avLst/>
          </a:prstGeom>
          <a:no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9" name="椭圆 8"/>
          <p:cNvSpPr/>
          <p:nvPr/>
        </p:nvSpPr>
        <p:spPr>
          <a:xfrm>
            <a:off x="3539672" y="2500993"/>
            <a:ext cx="342900" cy="342900"/>
          </a:xfrm>
          <a:prstGeom prst="ellipse">
            <a:avLst/>
          </a:prstGeom>
          <a:solidFill>
            <a:srgbClr val="FDFDFD"/>
          </a:solidFill>
          <a:ln w="28575">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wrap="none" lIns="243785" tIns="121892" rIns="243785" bIns="121892" anchor="ctr"/>
          <a:lstStyle/>
          <a:p>
            <a:endParaRPr lang="zh-CN" altLang="en-US">
              <a:solidFill>
                <a:schemeClr val="bg1"/>
              </a:solidFill>
            </a:endParaRPr>
          </a:p>
        </p:txBody>
      </p:sp>
      <p:sp>
        <p:nvSpPr>
          <p:cNvPr id="34" name="椭圆 33"/>
          <p:cNvSpPr/>
          <p:nvPr/>
        </p:nvSpPr>
        <p:spPr>
          <a:xfrm>
            <a:off x="2482397" y="2500993"/>
            <a:ext cx="342900" cy="342900"/>
          </a:xfrm>
          <a:prstGeom prst="ellipse">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endParaRPr>
          </a:p>
        </p:txBody>
      </p:sp>
      <p:sp>
        <p:nvSpPr>
          <p:cNvPr id="35" name="椭圆 34"/>
          <p:cNvSpPr/>
          <p:nvPr/>
        </p:nvSpPr>
        <p:spPr>
          <a:xfrm>
            <a:off x="1425122" y="2500993"/>
            <a:ext cx="342900" cy="342900"/>
          </a:xfrm>
          <a:prstGeom prst="ellipse">
            <a:avLst/>
          </a:prstGeom>
          <a:solidFill>
            <a:srgbClr val="FDFDFD"/>
          </a:solidFill>
          <a:ln w="28575">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wrap="none" lIns="243785" tIns="121892" rIns="243785" bIns="121892" anchor="ctr"/>
          <a:lstStyle/>
          <a:p>
            <a:endParaRPr lang="zh-CN" altLang="en-US">
              <a:solidFill>
                <a:schemeClr val="bg1"/>
              </a:solidFill>
            </a:endParaRPr>
          </a:p>
        </p:txBody>
      </p:sp>
      <p:sp>
        <p:nvSpPr>
          <p:cNvPr id="40" name="半闭框 39"/>
          <p:cNvSpPr/>
          <p:nvPr/>
        </p:nvSpPr>
        <p:spPr>
          <a:xfrm rot="16200000">
            <a:off x="4158004" y="2397011"/>
            <a:ext cx="1295400" cy="2189163"/>
          </a:xfrm>
          <a:prstGeom prst="halfFrame">
            <a:avLst>
              <a:gd name="adj1" fmla="val 669"/>
              <a:gd name="adj2" fmla="val 612"/>
            </a:avLst>
          </a:prstGeom>
          <a:solidFill>
            <a:srgbClr val="EFA9B4"/>
          </a:solidFill>
          <a:ln cap="rnd">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半闭框 40"/>
          <p:cNvSpPr/>
          <p:nvPr/>
        </p:nvSpPr>
        <p:spPr>
          <a:xfrm rot="16200000">
            <a:off x="3292562" y="2184785"/>
            <a:ext cx="1989367" cy="3307580"/>
          </a:xfrm>
          <a:prstGeom prst="halfFrame">
            <a:avLst>
              <a:gd name="adj1" fmla="val 704"/>
              <a:gd name="adj2" fmla="val 980"/>
            </a:avLst>
          </a:prstGeom>
          <a:solidFill>
            <a:srgbClr val="1F4E79"/>
          </a:solidFill>
          <a:ln cap="rnd">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半闭框 41"/>
          <p:cNvSpPr/>
          <p:nvPr/>
        </p:nvSpPr>
        <p:spPr>
          <a:xfrm rot="16200000">
            <a:off x="2342080" y="2027141"/>
            <a:ext cx="2758625" cy="4392124"/>
          </a:xfrm>
          <a:prstGeom prst="halfFrame">
            <a:avLst>
              <a:gd name="adj1" fmla="val 932"/>
              <a:gd name="adj2" fmla="val 980"/>
            </a:avLst>
          </a:prstGeom>
          <a:solidFill>
            <a:srgbClr val="CAAED1"/>
          </a:solidFill>
          <a:ln cap="rnd">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3" name="组合 42"/>
          <p:cNvGrpSpPr/>
          <p:nvPr/>
        </p:nvGrpSpPr>
        <p:grpSpPr>
          <a:xfrm>
            <a:off x="6073322" y="3861840"/>
            <a:ext cx="554905" cy="554905"/>
            <a:chOff x="9205771" y="1936782"/>
            <a:chExt cx="554905" cy="554905"/>
          </a:xfrm>
        </p:grpSpPr>
        <p:sp>
          <p:nvSpPr>
            <p:cNvPr id="44" name="椭圆 43"/>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5" name="文本框 44"/>
            <p:cNvSpPr txBox="1"/>
            <p:nvPr/>
          </p:nvSpPr>
          <p:spPr>
            <a:xfrm>
              <a:off x="9229352" y="1947916"/>
              <a:ext cx="531324" cy="523220"/>
            </a:xfrm>
            <a:prstGeom prst="rect">
              <a:avLst/>
            </a:prstGeom>
            <a:noFill/>
            <a:ln>
              <a:noFill/>
            </a:ln>
          </p:spPr>
          <p:txBody>
            <a:bodyPr wrap="square" rtlCol="0">
              <a:spAutoFit/>
            </a:bodyPr>
            <a:lstStyle/>
            <a:p>
              <a:r>
                <a:rPr lang="en-US" altLang="zh-CN" sz="2800" dirty="0">
                  <a:solidFill>
                    <a:schemeClr val="bg1"/>
                  </a:solidFill>
                  <a:latin typeface="Impact" panose="020B0806030902050204" pitchFamily="34" charset="0"/>
                  <a:ea typeface="微软雅黑" panose="020B0503020204020204" pitchFamily="34" charset="-122"/>
                </a:rPr>
                <a:t>01</a:t>
              </a:r>
              <a:endParaRPr lang="zh-CN" altLang="en-US" sz="2800" dirty="0">
                <a:solidFill>
                  <a:schemeClr val="bg1"/>
                </a:solidFill>
                <a:latin typeface="Impact" panose="020B0806030902050204" pitchFamily="34" charset="0"/>
                <a:ea typeface="微软雅黑" panose="020B0503020204020204" pitchFamily="34" charset="-122"/>
              </a:endParaRPr>
            </a:p>
          </p:txBody>
        </p:sp>
      </p:grpSp>
      <p:grpSp>
        <p:nvGrpSpPr>
          <p:cNvPr id="46" name="组合 45"/>
          <p:cNvGrpSpPr/>
          <p:nvPr/>
        </p:nvGrpSpPr>
        <p:grpSpPr>
          <a:xfrm>
            <a:off x="6073322" y="4593451"/>
            <a:ext cx="634995" cy="554905"/>
            <a:chOff x="9205771" y="1936782"/>
            <a:chExt cx="634995" cy="554905"/>
          </a:xfrm>
        </p:grpSpPr>
        <p:sp>
          <p:nvSpPr>
            <p:cNvPr id="47" name="椭圆 46"/>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8" name="文本框 47"/>
            <p:cNvSpPr txBox="1"/>
            <p:nvPr/>
          </p:nvSpPr>
          <p:spPr>
            <a:xfrm>
              <a:off x="9229351" y="1947916"/>
              <a:ext cx="611415" cy="523220"/>
            </a:xfrm>
            <a:prstGeom prst="rect">
              <a:avLst/>
            </a:prstGeom>
            <a:noFill/>
            <a:ln>
              <a:noFill/>
            </a:ln>
          </p:spPr>
          <p:txBody>
            <a:bodyPr wrap="square" rtlCol="0">
              <a:spAutoFit/>
            </a:bodyPr>
            <a:lstStyle/>
            <a:p>
              <a:r>
                <a:rPr lang="en-US" altLang="zh-CN" sz="2800" dirty="0">
                  <a:solidFill>
                    <a:schemeClr val="bg1"/>
                  </a:solidFill>
                  <a:latin typeface="Impact" panose="020B0806030902050204" pitchFamily="34" charset="0"/>
                  <a:ea typeface="微软雅黑" panose="020B0503020204020204" pitchFamily="34" charset="-122"/>
                </a:rPr>
                <a:t>02</a:t>
              </a:r>
              <a:endParaRPr lang="zh-CN" altLang="en-US" sz="2800" dirty="0">
                <a:solidFill>
                  <a:schemeClr val="bg1"/>
                </a:solidFill>
                <a:latin typeface="Impact" panose="020B0806030902050204" pitchFamily="34" charset="0"/>
                <a:ea typeface="微软雅黑" panose="020B0503020204020204" pitchFamily="34" charset="-122"/>
              </a:endParaRPr>
            </a:p>
          </p:txBody>
        </p:sp>
      </p:grpSp>
      <p:grpSp>
        <p:nvGrpSpPr>
          <p:cNvPr id="49" name="组合 48"/>
          <p:cNvGrpSpPr/>
          <p:nvPr/>
        </p:nvGrpSpPr>
        <p:grpSpPr>
          <a:xfrm>
            <a:off x="6073322" y="5325063"/>
            <a:ext cx="777559" cy="554905"/>
            <a:chOff x="9205771" y="1936782"/>
            <a:chExt cx="777559" cy="554905"/>
          </a:xfrm>
        </p:grpSpPr>
        <p:sp>
          <p:nvSpPr>
            <p:cNvPr id="50" name="椭圆 49"/>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1" name="文本框 50"/>
            <p:cNvSpPr txBox="1"/>
            <p:nvPr/>
          </p:nvSpPr>
          <p:spPr>
            <a:xfrm>
              <a:off x="9229351" y="1947916"/>
              <a:ext cx="753979" cy="523220"/>
            </a:xfrm>
            <a:prstGeom prst="rect">
              <a:avLst/>
            </a:prstGeom>
            <a:noFill/>
            <a:ln>
              <a:noFill/>
            </a:ln>
          </p:spPr>
          <p:txBody>
            <a:bodyPr wrap="square" rtlCol="0">
              <a:spAutoFit/>
            </a:bodyPr>
            <a:lstStyle/>
            <a:p>
              <a:r>
                <a:rPr lang="en-US" altLang="zh-CN" sz="2800" dirty="0">
                  <a:solidFill>
                    <a:schemeClr val="bg1"/>
                  </a:solidFill>
                  <a:latin typeface="Impact" panose="020B0806030902050204" pitchFamily="34" charset="0"/>
                  <a:ea typeface="微软雅黑" panose="020B0503020204020204" pitchFamily="34" charset="-122"/>
                </a:rPr>
                <a:t>03</a:t>
              </a:r>
              <a:endParaRPr lang="zh-CN" altLang="en-US" sz="2800" dirty="0">
                <a:solidFill>
                  <a:schemeClr val="bg1"/>
                </a:solidFill>
                <a:latin typeface="Impact" panose="020B0806030902050204" pitchFamily="34" charset="0"/>
                <a:ea typeface="微软雅黑" panose="020B0503020204020204" pitchFamily="34" charset="-122"/>
              </a:endParaRPr>
            </a:p>
          </p:txBody>
        </p:sp>
      </p:grpSp>
      <p:sp>
        <p:nvSpPr>
          <p:cNvPr id="52" name="文本框 51"/>
          <p:cNvSpPr txBox="1"/>
          <p:nvPr/>
        </p:nvSpPr>
        <p:spPr>
          <a:xfrm>
            <a:off x="6628227" y="3842196"/>
            <a:ext cx="4422896"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628227" y="4584035"/>
            <a:ext cx="4422896"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6628227" y="5345516"/>
            <a:ext cx="4422896"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5" name="AutoShape 29"/>
          <p:cNvSpPr/>
          <p:nvPr/>
        </p:nvSpPr>
        <p:spPr bwMode="auto">
          <a:xfrm>
            <a:off x="5163880" y="2398454"/>
            <a:ext cx="566880" cy="567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F7F7F7"/>
          </a:solidFill>
          <a:ln>
            <a:noFill/>
          </a:ln>
          <a:effectLst/>
        </p:spPr>
        <p:txBody>
          <a:bodyPr lIns="101578" tIns="101578" rIns="101578" bIns="101578" anchor="ctr"/>
          <a:lstStyle/>
          <a:p>
            <a:pPr defTabSz="914400">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56" name="椭圆 55"/>
          <p:cNvSpPr/>
          <p:nvPr/>
        </p:nvSpPr>
        <p:spPr>
          <a:xfrm>
            <a:off x="5886011" y="4111723"/>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a:off x="5881000" y="5563374"/>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a:off x="5895316" y="4800694"/>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矩形 32"/>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709864"/>
            <a:ext cx="6972301" cy="12220574"/>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76823"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0 4</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5400000">
            <a:off x="2624137" y="-2709864"/>
            <a:ext cx="6972301" cy="12220574"/>
          </a:xfrm>
          <a:prstGeom prst="rect">
            <a:avLst/>
          </a:prstGeom>
        </p:spPr>
      </p:pic>
      <p:grpSp>
        <p:nvGrpSpPr>
          <p:cNvPr id="4" name="组合 3"/>
          <p:cNvGrpSpPr/>
          <p:nvPr/>
        </p:nvGrpSpPr>
        <p:grpSpPr>
          <a:xfrm>
            <a:off x="5478665" y="1474689"/>
            <a:ext cx="4237057" cy="3908622"/>
            <a:chOff x="5745365" y="1446114"/>
            <a:chExt cx="4237057" cy="3908622"/>
          </a:xfrm>
        </p:grpSpPr>
        <p:sp>
          <p:nvSpPr>
            <p:cNvPr id="17" name="文本框 16"/>
            <p:cNvSpPr txBox="1"/>
            <p:nvPr/>
          </p:nvSpPr>
          <p:spPr>
            <a:xfrm>
              <a:off x="5745365" y="144611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45365" y="195620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745365" y="247018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745365" y="298027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745365" y="349425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745365" y="400434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745365" y="4536866"/>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745365" y="5046959"/>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599003" y="2577139"/>
            <a:ext cx="1703723" cy="1703723"/>
            <a:chOff x="2599003" y="2156671"/>
            <a:chExt cx="1703723" cy="1703723"/>
          </a:xfrm>
        </p:grpSpPr>
        <p:sp>
          <p:nvSpPr>
            <p:cNvPr id="30" name="椭圆 29"/>
            <p:cNvSpPr/>
            <p:nvPr/>
          </p:nvSpPr>
          <p:spPr bwMode="auto">
            <a:xfrm>
              <a:off x="2599003" y="2156671"/>
              <a:ext cx="1703723" cy="1703723"/>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28" name="文本框 27"/>
            <p:cNvSpPr txBox="1"/>
            <p:nvPr/>
          </p:nvSpPr>
          <p:spPr>
            <a:xfrm flipH="1">
              <a:off x="2973812" y="2365141"/>
              <a:ext cx="954107" cy="1230271"/>
            </a:xfrm>
            <a:prstGeom prst="rect">
              <a:avLst/>
            </a:prstGeom>
            <a:noFill/>
          </p:spPr>
          <p:txBody>
            <a:bodyPr vert="eaVert"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目 录</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dirty="0" smtClean="0">
                  <a:solidFill>
                    <a:schemeClr val="bg1"/>
                  </a:solidFill>
                </a:rPr>
                <a:t>CONTENT</a:t>
              </a:r>
              <a:endParaRPr lang="zh-CN" altLang="en-US" dirty="0">
                <a:solidFill>
                  <a:schemeClr val="bg1"/>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Single Corner Rectangle 53"/>
          <p:cNvSpPr/>
          <p:nvPr/>
        </p:nvSpPr>
        <p:spPr>
          <a:xfrm>
            <a:off x="1698640" y="2363261"/>
            <a:ext cx="1839344" cy="1716721"/>
          </a:xfrm>
          <a:prstGeom prst="snip1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913765"/>
            <a:endParaRPr lang="es-HN"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Snip Single Corner Rectangle 59"/>
          <p:cNvSpPr/>
          <p:nvPr/>
        </p:nvSpPr>
        <p:spPr>
          <a:xfrm>
            <a:off x="4039623" y="2363261"/>
            <a:ext cx="1839344" cy="1716721"/>
          </a:xfrm>
          <a:prstGeom prst="snip1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913765"/>
            <a:endParaRPr lang="es-HN"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Snip Single Corner Rectangle 62"/>
          <p:cNvSpPr/>
          <p:nvPr/>
        </p:nvSpPr>
        <p:spPr>
          <a:xfrm>
            <a:off x="6347164" y="2363261"/>
            <a:ext cx="1839344" cy="1716721"/>
          </a:xfrm>
          <a:prstGeom prst="snip1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913765"/>
            <a:endParaRPr lang="es-HN"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Snip Single Corner Rectangle 65"/>
          <p:cNvSpPr/>
          <p:nvPr/>
        </p:nvSpPr>
        <p:spPr>
          <a:xfrm>
            <a:off x="8721589" y="2363261"/>
            <a:ext cx="1839344" cy="1716721"/>
          </a:xfrm>
          <a:prstGeom prst="snip1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913765"/>
            <a:endParaRPr lang="es-HN" sz="9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9379168" y="2925696"/>
            <a:ext cx="591843" cy="660757"/>
            <a:chOff x="8431052" y="5110164"/>
            <a:chExt cx="591843" cy="660757"/>
          </a:xfrm>
          <a:solidFill>
            <a:schemeClr val="bg1"/>
          </a:solidFill>
        </p:grpSpPr>
        <p:sp>
          <p:nvSpPr>
            <p:cNvPr id="11" name="Rectangle 74@|1FFC:0|FBC:0|LFC:0|LBC:16777215"/>
            <p:cNvSpPr>
              <a:spLocks noChangeArrowheads="1"/>
            </p:cNvSpPr>
            <p:nvPr/>
          </p:nvSpPr>
          <p:spPr bwMode="auto">
            <a:xfrm>
              <a:off x="8694543" y="5547965"/>
              <a:ext cx="60807" cy="222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5@|5FFC:0|FBC:0|LFC:0|LBC:16777215"/>
            <p:cNvSpPr/>
            <p:nvPr/>
          </p:nvSpPr>
          <p:spPr bwMode="auto">
            <a:xfrm>
              <a:off x="8431052" y="5110164"/>
              <a:ext cx="531038" cy="186471"/>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6@|5FFC:0|FBC:0|LFC:0|LBC:16777215"/>
            <p:cNvSpPr/>
            <p:nvPr/>
          </p:nvSpPr>
          <p:spPr bwMode="auto">
            <a:xfrm>
              <a:off x="8491857" y="5333117"/>
              <a:ext cx="531038" cy="182419"/>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Freeform 208"/>
          <p:cNvSpPr>
            <a:spLocks noEditPoints="1"/>
          </p:cNvSpPr>
          <p:nvPr/>
        </p:nvSpPr>
        <p:spPr bwMode="auto">
          <a:xfrm>
            <a:off x="2313728" y="2891242"/>
            <a:ext cx="575628" cy="660757"/>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67"/>
          <p:cNvSpPr>
            <a:spLocks noEditPoints="1"/>
          </p:cNvSpPr>
          <p:nvPr/>
        </p:nvSpPr>
        <p:spPr bwMode="auto">
          <a:xfrm>
            <a:off x="4649184" y="2891241"/>
            <a:ext cx="620220" cy="660757"/>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6917661" y="2891241"/>
            <a:ext cx="664809" cy="660757"/>
            <a:chOff x="7069004" y="5110164"/>
            <a:chExt cx="664809" cy="660757"/>
          </a:xfrm>
          <a:solidFill>
            <a:schemeClr val="bg1"/>
          </a:solidFill>
        </p:grpSpPr>
        <p:sp>
          <p:nvSpPr>
            <p:cNvPr id="17" name="Freeform 368@|5FFC:0|FBC:0|LFC:0|LBC:16777215"/>
            <p:cNvSpPr/>
            <p:nvPr/>
          </p:nvSpPr>
          <p:spPr bwMode="auto">
            <a:xfrm>
              <a:off x="7170345" y="5531750"/>
              <a:ext cx="210793" cy="239171"/>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369@|5FFC:0|FBC:0|LFC:0|LBC:16777215"/>
            <p:cNvSpPr/>
            <p:nvPr/>
          </p:nvSpPr>
          <p:spPr bwMode="auto">
            <a:xfrm>
              <a:off x="7275742" y="5110164"/>
              <a:ext cx="458071" cy="502661"/>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70@|5FFC:0|FBC:0|LFC:0|LBC:16777215"/>
            <p:cNvSpPr/>
            <p:nvPr/>
          </p:nvSpPr>
          <p:spPr bwMode="auto">
            <a:xfrm>
              <a:off x="7069004" y="5247990"/>
              <a:ext cx="133774" cy="227008"/>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Rounded Rectangle 71"/>
          <p:cNvSpPr/>
          <p:nvPr/>
        </p:nvSpPr>
        <p:spPr>
          <a:xfrm>
            <a:off x="1698138" y="4557721"/>
            <a:ext cx="1839845" cy="75227"/>
          </a:xfrm>
          <a:prstGeom prst="round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Rounded Rectangle 72"/>
          <p:cNvSpPr/>
          <p:nvPr/>
        </p:nvSpPr>
        <p:spPr>
          <a:xfrm>
            <a:off x="1698139" y="4557721"/>
            <a:ext cx="957265" cy="75228"/>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1725090" y="4205641"/>
            <a:ext cx="803314"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4048265" y="4205641"/>
            <a:ext cx="803314"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6358291" y="4205641"/>
            <a:ext cx="803314"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8762928" y="4205641"/>
            <a:ext cx="803314" cy="246221"/>
          </a:xfrm>
          <a:prstGeom prst="rect">
            <a:avLst/>
          </a:prstGeom>
          <a:noFill/>
        </p:spPr>
        <p:txBody>
          <a:bodyPr wrap="square" lIns="0" tIns="0" rIns="0" bIns="0" rtlCol="0" anchor="t" anchorCtr="0">
            <a:spAutoFit/>
          </a:bodyPr>
          <a:lstStyle/>
          <a:p>
            <a:pP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8762928" y="4734225"/>
            <a:ext cx="1798005"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ounded Rectangle 71"/>
          <p:cNvSpPr/>
          <p:nvPr/>
        </p:nvSpPr>
        <p:spPr>
          <a:xfrm>
            <a:off x="4048265" y="4557721"/>
            <a:ext cx="1839845" cy="75227"/>
          </a:xfrm>
          <a:prstGeom prst="round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Rounded Rectangle 72"/>
          <p:cNvSpPr/>
          <p:nvPr/>
        </p:nvSpPr>
        <p:spPr>
          <a:xfrm>
            <a:off x="4048266" y="4557721"/>
            <a:ext cx="957265" cy="75228"/>
          </a:xfrm>
          <a:prstGeom prst="round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ounded Rectangle 71"/>
          <p:cNvSpPr/>
          <p:nvPr/>
        </p:nvSpPr>
        <p:spPr>
          <a:xfrm>
            <a:off x="6309872" y="4557721"/>
            <a:ext cx="1839845" cy="75227"/>
          </a:xfrm>
          <a:prstGeom prst="round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ounded Rectangle 72"/>
          <p:cNvSpPr/>
          <p:nvPr/>
        </p:nvSpPr>
        <p:spPr>
          <a:xfrm>
            <a:off x="6309873" y="4557721"/>
            <a:ext cx="957265" cy="75228"/>
          </a:xfrm>
          <a:prstGeom prst="round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Rounded Rectangle 71"/>
          <p:cNvSpPr/>
          <p:nvPr/>
        </p:nvSpPr>
        <p:spPr>
          <a:xfrm>
            <a:off x="8783543" y="4557721"/>
            <a:ext cx="1839845" cy="75227"/>
          </a:xfrm>
          <a:prstGeom prst="round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Rounded Rectangle 72"/>
          <p:cNvSpPr/>
          <p:nvPr/>
        </p:nvSpPr>
        <p:spPr>
          <a:xfrm>
            <a:off x="8783544" y="4557721"/>
            <a:ext cx="957265" cy="75228"/>
          </a:xfrm>
          <a:prstGeom prst="round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H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3"/>
          <p:cNvSpPr txBox="1"/>
          <p:nvPr/>
        </p:nvSpPr>
        <p:spPr>
          <a:xfrm>
            <a:off x="6309872" y="4734225"/>
            <a:ext cx="1798005"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3"/>
          <p:cNvSpPr txBox="1"/>
          <p:nvPr/>
        </p:nvSpPr>
        <p:spPr>
          <a:xfrm>
            <a:off x="4060291" y="4734225"/>
            <a:ext cx="1798005"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3"/>
          <p:cNvSpPr txBox="1"/>
          <p:nvPr/>
        </p:nvSpPr>
        <p:spPr>
          <a:xfrm>
            <a:off x="1698138" y="4734225"/>
            <a:ext cx="1798005" cy="369332"/>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2571090" y="2044895"/>
            <a:ext cx="796482" cy="79648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幼圆" panose="02010509060101010101" pitchFamily="49" charset="-122"/>
              <a:ea typeface="幼圆" panose="02010509060101010101" pitchFamily="49" charset="-122"/>
            </a:endParaRPr>
          </a:p>
        </p:txBody>
      </p:sp>
      <p:sp>
        <p:nvSpPr>
          <p:cNvPr id="9" name="Freeform 218"/>
          <p:cNvSpPr>
            <a:spLocks noEditPoints="1"/>
          </p:cNvSpPr>
          <p:nvPr/>
        </p:nvSpPr>
        <p:spPr bwMode="auto">
          <a:xfrm>
            <a:off x="2845172" y="2308767"/>
            <a:ext cx="212243" cy="271984"/>
          </a:xfrm>
          <a:custGeom>
            <a:avLst/>
            <a:gdLst>
              <a:gd name="T0" fmla="*/ 224 w 224"/>
              <a:gd name="T1" fmla="*/ 119 h 287"/>
              <a:gd name="T2" fmla="*/ 112 w 224"/>
              <a:gd name="T3" fmla="*/ 0 h 287"/>
              <a:gd name="T4" fmla="*/ 0 w 224"/>
              <a:gd name="T5" fmla="*/ 119 h 287"/>
              <a:gd name="T6" fmla="*/ 98 w 224"/>
              <a:gd name="T7" fmla="*/ 258 h 287"/>
              <a:gd name="T8" fmla="*/ 85 w 224"/>
              <a:gd name="T9" fmla="*/ 282 h 287"/>
              <a:gd name="T10" fmla="*/ 85 w 224"/>
              <a:gd name="T11" fmla="*/ 285 h 287"/>
              <a:gd name="T12" fmla="*/ 88 w 224"/>
              <a:gd name="T13" fmla="*/ 287 h 287"/>
              <a:gd name="T14" fmla="*/ 136 w 224"/>
              <a:gd name="T15" fmla="*/ 287 h 287"/>
              <a:gd name="T16" fmla="*/ 140 w 224"/>
              <a:gd name="T17" fmla="*/ 285 h 287"/>
              <a:gd name="T18" fmla="*/ 140 w 224"/>
              <a:gd name="T19" fmla="*/ 282 h 287"/>
              <a:gd name="T20" fmla="*/ 127 w 224"/>
              <a:gd name="T21" fmla="*/ 258 h 287"/>
              <a:gd name="T22" fmla="*/ 224 w 224"/>
              <a:gd name="T23" fmla="*/ 119 h 287"/>
              <a:gd name="T24" fmla="*/ 37 w 224"/>
              <a:gd name="T25" fmla="*/ 130 h 287"/>
              <a:gd name="T26" fmla="*/ 36 w 224"/>
              <a:gd name="T27" fmla="*/ 128 h 287"/>
              <a:gd name="T28" fmla="*/ 49 w 224"/>
              <a:gd name="T29" fmla="*/ 60 h 287"/>
              <a:gd name="T30" fmla="*/ 79 w 224"/>
              <a:gd name="T31" fmla="*/ 59 h 287"/>
              <a:gd name="T32" fmla="*/ 82 w 224"/>
              <a:gd name="T33" fmla="*/ 63 h 287"/>
              <a:gd name="T34" fmla="*/ 74 w 224"/>
              <a:gd name="T35" fmla="*/ 80 h 287"/>
              <a:gd name="T36" fmla="*/ 69 w 224"/>
              <a:gd name="T37" fmla="*/ 88 h 287"/>
              <a:gd name="T38" fmla="*/ 61 w 224"/>
              <a:gd name="T39" fmla="*/ 118 h 287"/>
              <a:gd name="T40" fmla="*/ 54 w 224"/>
              <a:gd name="T41" fmla="*/ 133 h 287"/>
              <a:gd name="T42" fmla="*/ 49 w 224"/>
              <a:gd name="T43" fmla="*/ 134 h 287"/>
              <a:gd name="T44" fmla="*/ 37 w 224"/>
              <a:gd name="T45" fmla="*/ 1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287">
                <a:moveTo>
                  <a:pt x="224" y="119"/>
                </a:moveTo>
                <a:cubicBezTo>
                  <a:pt x="224" y="6"/>
                  <a:pt x="131" y="0"/>
                  <a:pt x="112" y="0"/>
                </a:cubicBezTo>
                <a:cubicBezTo>
                  <a:pt x="93" y="0"/>
                  <a:pt x="0" y="6"/>
                  <a:pt x="0" y="119"/>
                </a:cubicBezTo>
                <a:cubicBezTo>
                  <a:pt x="0" y="201"/>
                  <a:pt x="76" y="247"/>
                  <a:pt x="98" y="258"/>
                </a:cubicBezTo>
                <a:cubicBezTo>
                  <a:pt x="85" y="282"/>
                  <a:pt x="85" y="282"/>
                  <a:pt x="85" y="282"/>
                </a:cubicBezTo>
                <a:cubicBezTo>
                  <a:pt x="84" y="283"/>
                  <a:pt x="84" y="284"/>
                  <a:pt x="85" y="285"/>
                </a:cubicBezTo>
                <a:cubicBezTo>
                  <a:pt x="86" y="287"/>
                  <a:pt x="87" y="287"/>
                  <a:pt x="88" y="287"/>
                </a:cubicBezTo>
                <a:cubicBezTo>
                  <a:pt x="136" y="287"/>
                  <a:pt x="136" y="287"/>
                  <a:pt x="136" y="287"/>
                </a:cubicBezTo>
                <a:cubicBezTo>
                  <a:pt x="138" y="287"/>
                  <a:pt x="139" y="287"/>
                  <a:pt x="140" y="285"/>
                </a:cubicBezTo>
                <a:cubicBezTo>
                  <a:pt x="140" y="284"/>
                  <a:pt x="140" y="283"/>
                  <a:pt x="140" y="282"/>
                </a:cubicBezTo>
                <a:cubicBezTo>
                  <a:pt x="127" y="258"/>
                  <a:pt x="127" y="258"/>
                  <a:pt x="127" y="258"/>
                </a:cubicBezTo>
                <a:cubicBezTo>
                  <a:pt x="149" y="247"/>
                  <a:pt x="224" y="202"/>
                  <a:pt x="224" y="119"/>
                </a:cubicBezTo>
                <a:close/>
                <a:moveTo>
                  <a:pt x="37" y="130"/>
                </a:moveTo>
                <a:cubicBezTo>
                  <a:pt x="36" y="130"/>
                  <a:pt x="36" y="129"/>
                  <a:pt x="36" y="128"/>
                </a:cubicBezTo>
                <a:cubicBezTo>
                  <a:pt x="35" y="126"/>
                  <a:pt x="28" y="84"/>
                  <a:pt x="49" y="60"/>
                </a:cubicBezTo>
                <a:cubicBezTo>
                  <a:pt x="56" y="52"/>
                  <a:pt x="66" y="52"/>
                  <a:pt x="79" y="59"/>
                </a:cubicBezTo>
                <a:cubicBezTo>
                  <a:pt x="80" y="60"/>
                  <a:pt x="81" y="62"/>
                  <a:pt x="82" y="63"/>
                </a:cubicBezTo>
                <a:cubicBezTo>
                  <a:pt x="82" y="68"/>
                  <a:pt x="79" y="73"/>
                  <a:pt x="74" y="80"/>
                </a:cubicBezTo>
                <a:cubicBezTo>
                  <a:pt x="72" y="83"/>
                  <a:pt x="70" y="86"/>
                  <a:pt x="69" y="88"/>
                </a:cubicBezTo>
                <a:cubicBezTo>
                  <a:pt x="64" y="99"/>
                  <a:pt x="62" y="110"/>
                  <a:pt x="61" y="118"/>
                </a:cubicBezTo>
                <a:cubicBezTo>
                  <a:pt x="59" y="127"/>
                  <a:pt x="58" y="132"/>
                  <a:pt x="54" y="133"/>
                </a:cubicBezTo>
                <a:cubicBezTo>
                  <a:pt x="52" y="133"/>
                  <a:pt x="51" y="134"/>
                  <a:pt x="49" y="134"/>
                </a:cubicBezTo>
                <a:cubicBezTo>
                  <a:pt x="45" y="134"/>
                  <a:pt x="39" y="133"/>
                  <a:pt x="37" y="13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1" name="菱形 10"/>
          <p:cNvSpPr/>
          <p:nvPr/>
        </p:nvSpPr>
        <p:spPr>
          <a:xfrm>
            <a:off x="2571090" y="3385164"/>
            <a:ext cx="796482" cy="79648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幼圆" panose="02010509060101010101" pitchFamily="49" charset="-122"/>
              <a:ea typeface="幼圆" panose="02010509060101010101" pitchFamily="49" charset="-122"/>
            </a:endParaRPr>
          </a:p>
        </p:txBody>
      </p:sp>
      <p:grpSp>
        <p:nvGrpSpPr>
          <p:cNvPr id="12" name="组合 11"/>
          <p:cNvGrpSpPr/>
          <p:nvPr/>
        </p:nvGrpSpPr>
        <p:grpSpPr>
          <a:xfrm>
            <a:off x="2818437" y="3645522"/>
            <a:ext cx="275051" cy="273547"/>
            <a:chOff x="9890126" y="4225925"/>
            <a:chExt cx="290513" cy="288925"/>
          </a:xfrm>
          <a:solidFill>
            <a:schemeClr val="bg1"/>
          </a:solidFill>
        </p:grpSpPr>
        <p:sp>
          <p:nvSpPr>
            <p:cNvPr id="13"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5"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6"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8"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9"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0"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1"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2"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3"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4"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5"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6"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7"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8"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9"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0"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1"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2"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3"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4"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5"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6"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7"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8"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9"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0"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1"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2"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3"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4"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5"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6"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7"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48"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grpSp>
      <p:sp>
        <p:nvSpPr>
          <p:cNvPr id="50" name="菱形 49"/>
          <p:cNvSpPr/>
          <p:nvPr/>
        </p:nvSpPr>
        <p:spPr>
          <a:xfrm>
            <a:off x="2572487" y="4725434"/>
            <a:ext cx="796482" cy="79648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幼圆" panose="02010509060101010101" pitchFamily="49" charset="-122"/>
              <a:ea typeface="幼圆" panose="02010509060101010101" pitchFamily="49" charset="-122"/>
            </a:endParaRPr>
          </a:p>
        </p:txBody>
      </p:sp>
      <p:sp>
        <p:nvSpPr>
          <p:cNvPr id="51" name="Freeform 323"/>
          <p:cNvSpPr/>
          <p:nvPr/>
        </p:nvSpPr>
        <p:spPr bwMode="auto">
          <a:xfrm>
            <a:off x="2829202" y="4989208"/>
            <a:ext cx="270488" cy="268933"/>
          </a:xfrm>
          <a:custGeom>
            <a:avLst/>
            <a:gdLst>
              <a:gd name="T0" fmla="*/ 250 w 288"/>
              <a:gd name="T1" fmla="*/ 220 h 287"/>
              <a:gd name="T2" fmla="*/ 169 w 288"/>
              <a:gd name="T3" fmla="*/ 191 h 287"/>
              <a:gd name="T4" fmla="*/ 197 w 288"/>
              <a:gd name="T5" fmla="*/ 136 h 287"/>
              <a:gd name="T6" fmla="*/ 197 w 288"/>
              <a:gd name="T7" fmla="*/ 135 h 287"/>
              <a:gd name="T8" fmla="*/ 204 w 288"/>
              <a:gd name="T9" fmla="*/ 134 h 287"/>
              <a:gd name="T10" fmla="*/ 211 w 288"/>
              <a:gd name="T11" fmla="*/ 107 h 287"/>
              <a:gd name="T12" fmla="*/ 206 w 288"/>
              <a:gd name="T13" fmla="*/ 96 h 287"/>
              <a:gd name="T14" fmla="*/ 205 w 288"/>
              <a:gd name="T15" fmla="*/ 96 h 287"/>
              <a:gd name="T16" fmla="*/ 205 w 288"/>
              <a:gd name="T17" fmla="*/ 93 h 287"/>
              <a:gd name="T18" fmla="*/ 205 w 288"/>
              <a:gd name="T19" fmla="*/ 54 h 287"/>
              <a:gd name="T20" fmla="*/ 193 w 288"/>
              <a:gd name="T21" fmla="*/ 25 h 287"/>
              <a:gd name="T22" fmla="*/ 160 w 288"/>
              <a:gd name="T23" fmla="*/ 8 h 287"/>
              <a:gd name="T24" fmla="*/ 120 w 288"/>
              <a:gd name="T25" fmla="*/ 4 h 287"/>
              <a:gd name="T26" fmla="*/ 103 w 288"/>
              <a:gd name="T27" fmla="*/ 22 h 287"/>
              <a:gd name="T28" fmla="*/ 83 w 288"/>
              <a:gd name="T29" fmla="*/ 54 h 287"/>
              <a:gd name="T30" fmla="*/ 82 w 288"/>
              <a:gd name="T31" fmla="*/ 93 h 287"/>
              <a:gd name="T32" fmla="*/ 82 w 288"/>
              <a:gd name="T33" fmla="*/ 96 h 287"/>
              <a:gd name="T34" fmla="*/ 82 w 288"/>
              <a:gd name="T35" fmla="*/ 96 h 287"/>
              <a:gd name="T36" fmla="*/ 76 w 288"/>
              <a:gd name="T37" fmla="*/ 107 h 287"/>
              <a:gd name="T38" fmla="*/ 83 w 288"/>
              <a:gd name="T39" fmla="*/ 134 h 287"/>
              <a:gd name="T40" fmla="*/ 90 w 288"/>
              <a:gd name="T41" fmla="*/ 135 h 287"/>
              <a:gd name="T42" fmla="*/ 90 w 288"/>
              <a:gd name="T43" fmla="*/ 136 h 287"/>
              <a:gd name="T44" fmla="*/ 118 w 288"/>
              <a:gd name="T45" fmla="*/ 191 h 287"/>
              <a:gd name="T46" fmla="*/ 38 w 288"/>
              <a:gd name="T47" fmla="*/ 220 h 287"/>
              <a:gd name="T48" fmla="*/ 0 w 288"/>
              <a:gd name="T49" fmla="*/ 256 h 287"/>
              <a:gd name="T50" fmla="*/ 0 w 288"/>
              <a:gd name="T51" fmla="*/ 287 h 287"/>
              <a:gd name="T52" fmla="*/ 288 w 288"/>
              <a:gd name="T53" fmla="*/ 287 h 287"/>
              <a:gd name="T54" fmla="*/ 288 w 288"/>
              <a:gd name="T55" fmla="*/ 256 h 287"/>
              <a:gd name="T56" fmla="*/ 250 w 288"/>
              <a:gd name="T57" fmla="*/ 22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0" y="220"/>
                </a:moveTo>
                <a:cubicBezTo>
                  <a:pt x="231" y="212"/>
                  <a:pt x="209" y="196"/>
                  <a:pt x="169" y="191"/>
                </a:cubicBezTo>
                <a:cubicBezTo>
                  <a:pt x="181" y="181"/>
                  <a:pt x="186" y="162"/>
                  <a:pt x="197" y="136"/>
                </a:cubicBezTo>
                <a:cubicBezTo>
                  <a:pt x="197" y="136"/>
                  <a:pt x="197" y="135"/>
                  <a:pt x="197" y="135"/>
                </a:cubicBezTo>
                <a:cubicBezTo>
                  <a:pt x="200" y="135"/>
                  <a:pt x="202" y="135"/>
                  <a:pt x="204" y="134"/>
                </a:cubicBezTo>
                <a:cubicBezTo>
                  <a:pt x="208" y="131"/>
                  <a:pt x="211" y="115"/>
                  <a:pt x="211" y="107"/>
                </a:cubicBezTo>
                <a:cubicBezTo>
                  <a:pt x="211" y="95"/>
                  <a:pt x="206" y="96"/>
                  <a:pt x="206" y="96"/>
                </a:cubicBezTo>
                <a:cubicBezTo>
                  <a:pt x="206" y="96"/>
                  <a:pt x="205" y="96"/>
                  <a:pt x="205" y="96"/>
                </a:cubicBezTo>
                <a:cubicBezTo>
                  <a:pt x="205" y="95"/>
                  <a:pt x="205" y="94"/>
                  <a:pt x="205" y="93"/>
                </a:cubicBezTo>
                <a:cubicBezTo>
                  <a:pt x="205" y="83"/>
                  <a:pt x="207" y="64"/>
                  <a:pt x="205" y="54"/>
                </a:cubicBezTo>
                <a:cubicBezTo>
                  <a:pt x="200" y="39"/>
                  <a:pt x="201" y="33"/>
                  <a:pt x="193" y="25"/>
                </a:cubicBezTo>
                <a:cubicBezTo>
                  <a:pt x="182" y="13"/>
                  <a:pt x="166" y="8"/>
                  <a:pt x="160" y="8"/>
                </a:cubicBezTo>
                <a:cubicBezTo>
                  <a:pt x="155" y="8"/>
                  <a:pt x="133" y="0"/>
                  <a:pt x="120" y="4"/>
                </a:cubicBezTo>
                <a:cubicBezTo>
                  <a:pt x="107" y="9"/>
                  <a:pt x="114" y="22"/>
                  <a:pt x="103" y="22"/>
                </a:cubicBezTo>
                <a:cubicBezTo>
                  <a:pt x="92" y="22"/>
                  <a:pt x="87" y="39"/>
                  <a:pt x="83" y="54"/>
                </a:cubicBezTo>
                <a:cubicBezTo>
                  <a:pt x="80" y="64"/>
                  <a:pt x="82" y="82"/>
                  <a:pt x="82" y="93"/>
                </a:cubicBezTo>
                <a:cubicBezTo>
                  <a:pt x="82" y="94"/>
                  <a:pt x="82" y="95"/>
                  <a:pt x="82" y="96"/>
                </a:cubicBezTo>
                <a:cubicBezTo>
                  <a:pt x="82" y="96"/>
                  <a:pt x="82" y="96"/>
                  <a:pt x="82" y="96"/>
                </a:cubicBezTo>
                <a:cubicBezTo>
                  <a:pt x="82" y="96"/>
                  <a:pt x="76" y="95"/>
                  <a:pt x="76" y="107"/>
                </a:cubicBezTo>
                <a:cubicBezTo>
                  <a:pt x="76" y="115"/>
                  <a:pt x="79" y="131"/>
                  <a:pt x="83" y="134"/>
                </a:cubicBezTo>
                <a:cubicBezTo>
                  <a:pt x="85" y="135"/>
                  <a:pt x="88" y="135"/>
                  <a:pt x="90" y="135"/>
                </a:cubicBezTo>
                <a:cubicBezTo>
                  <a:pt x="90" y="135"/>
                  <a:pt x="90" y="136"/>
                  <a:pt x="90" y="136"/>
                </a:cubicBezTo>
                <a:cubicBezTo>
                  <a:pt x="101" y="163"/>
                  <a:pt x="106" y="182"/>
                  <a:pt x="118" y="191"/>
                </a:cubicBezTo>
                <a:cubicBezTo>
                  <a:pt x="79" y="196"/>
                  <a:pt x="57" y="212"/>
                  <a:pt x="38" y="220"/>
                </a:cubicBezTo>
                <a:cubicBezTo>
                  <a:pt x="0" y="237"/>
                  <a:pt x="0" y="256"/>
                  <a:pt x="0" y="256"/>
                </a:cubicBezTo>
                <a:cubicBezTo>
                  <a:pt x="0" y="287"/>
                  <a:pt x="0" y="287"/>
                  <a:pt x="0" y="287"/>
                </a:cubicBezTo>
                <a:cubicBezTo>
                  <a:pt x="288" y="287"/>
                  <a:pt x="288" y="287"/>
                  <a:pt x="288" y="287"/>
                </a:cubicBezTo>
                <a:cubicBezTo>
                  <a:pt x="288" y="256"/>
                  <a:pt x="288" y="256"/>
                  <a:pt x="288" y="256"/>
                </a:cubicBezTo>
                <a:cubicBezTo>
                  <a:pt x="288" y="256"/>
                  <a:pt x="287" y="237"/>
                  <a:pt x="250" y="22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52" name="文本框 51"/>
          <p:cNvSpPr txBox="1"/>
          <p:nvPr/>
        </p:nvSpPr>
        <p:spPr>
          <a:xfrm>
            <a:off x="3636851" y="1964105"/>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sp>
        <p:nvSpPr>
          <p:cNvPr id="53" name="矩形 52"/>
          <p:cNvSpPr/>
          <p:nvPr/>
        </p:nvSpPr>
        <p:spPr>
          <a:xfrm>
            <a:off x="3618056" y="2364215"/>
            <a:ext cx="6096000" cy="646331"/>
          </a:xfrm>
          <a:prstGeom prst="rect">
            <a:avLst/>
          </a:prstGeom>
        </p:spPr>
        <p:txBody>
          <a:bodyPr>
            <a:spAutoFit/>
          </a:bodyPr>
          <a:lstStyle/>
          <a:p>
            <a:r>
              <a:rPr lang="zh-CN" altLang="en-US"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dirty="0">
              <a:solidFill>
                <a:schemeClr val="bg1"/>
              </a:solidFill>
              <a:latin typeface="幼圆" panose="02010509060101010101" pitchFamily="49" charset="-122"/>
              <a:ea typeface="幼圆" panose="02010509060101010101" pitchFamily="49" charset="-122"/>
            </a:endParaRPr>
          </a:p>
        </p:txBody>
      </p:sp>
      <p:sp>
        <p:nvSpPr>
          <p:cNvPr id="54" name="文本框 53"/>
          <p:cNvSpPr txBox="1"/>
          <p:nvPr/>
        </p:nvSpPr>
        <p:spPr>
          <a:xfrm>
            <a:off x="3636851" y="3278632"/>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sp>
        <p:nvSpPr>
          <p:cNvPr id="55" name="矩形 54"/>
          <p:cNvSpPr/>
          <p:nvPr/>
        </p:nvSpPr>
        <p:spPr>
          <a:xfrm>
            <a:off x="3618056" y="3678742"/>
            <a:ext cx="6096000" cy="646331"/>
          </a:xfrm>
          <a:prstGeom prst="rect">
            <a:avLst/>
          </a:prstGeom>
        </p:spPr>
        <p:txBody>
          <a:bodyPr>
            <a:spAutoFit/>
          </a:bodyPr>
          <a:lstStyle/>
          <a:p>
            <a:r>
              <a:rPr lang="zh-CN" altLang="en-US"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dirty="0">
              <a:solidFill>
                <a:schemeClr val="bg1"/>
              </a:solidFill>
              <a:latin typeface="幼圆" panose="02010509060101010101" pitchFamily="49" charset="-122"/>
              <a:ea typeface="幼圆" panose="02010509060101010101" pitchFamily="49" charset="-122"/>
            </a:endParaRPr>
          </a:p>
        </p:txBody>
      </p:sp>
      <p:sp>
        <p:nvSpPr>
          <p:cNvPr id="56" name="文本框 55"/>
          <p:cNvSpPr txBox="1"/>
          <p:nvPr/>
        </p:nvSpPr>
        <p:spPr>
          <a:xfrm>
            <a:off x="3636851" y="4598668"/>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sp>
        <p:nvSpPr>
          <p:cNvPr id="57" name="矩形 56"/>
          <p:cNvSpPr/>
          <p:nvPr/>
        </p:nvSpPr>
        <p:spPr>
          <a:xfrm>
            <a:off x="3618056" y="4998778"/>
            <a:ext cx="6096000" cy="646331"/>
          </a:xfrm>
          <a:prstGeom prst="rect">
            <a:avLst/>
          </a:prstGeom>
        </p:spPr>
        <p:txBody>
          <a:bodyPr>
            <a:spAutoFit/>
          </a:bodyPr>
          <a:lstStyle/>
          <a:p>
            <a:r>
              <a:rPr lang="zh-CN" altLang="en-US"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dirty="0">
              <a:solidFill>
                <a:schemeClr val="bg1"/>
              </a:solidFill>
              <a:latin typeface="幼圆" panose="02010509060101010101" pitchFamily="49" charset="-122"/>
              <a:ea typeface="幼圆" panose="02010509060101010101" pitchFamily="49" charset="-122"/>
            </a:endParaRPr>
          </a:p>
        </p:txBody>
      </p:sp>
      <p:sp>
        <p:nvSpPr>
          <p:cNvPr id="58" name="矩形 57"/>
          <p:cNvSpPr/>
          <p:nvPr/>
        </p:nvSpPr>
        <p:spPr>
          <a:xfrm>
            <a:off x="1791222" y="1510039"/>
            <a:ext cx="8534400" cy="4490711"/>
          </a:xfrm>
          <a:prstGeom prst="rect">
            <a:avLst/>
          </a:prstGeom>
          <a:noFill/>
          <a:ln w="3810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幼圆" panose="02010509060101010101" pitchFamily="49" charset="-122"/>
              <a:ea typeface="幼圆" panose="02010509060101010101" pitchFamily="49" charset="-122"/>
            </a:endParaRPr>
          </a:p>
        </p:txBody>
      </p:sp>
      <p:sp>
        <p:nvSpPr>
          <p:cNvPr id="60" name="矩形 59"/>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Hexagon 44"/>
          <p:cNvSpPr/>
          <p:nvPr/>
        </p:nvSpPr>
        <p:spPr>
          <a:xfrm>
            <a:off x="5102019" y="1846312"/>
            <a:ext cx="1827787" cy="1575679"/>
          </a:xfrm>
          <a:prstGeom prst="hexagon">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8" name="组合 47"/>
          <p:cNvGrpSpPr/>
          <p:nvPr/>
        </p:nvGrpSpPr>
        <p:grpSpPr>
          <a:xfrm>
            <a:off x="5654839" y="2273076"/>
            <a:ext cx="722149" cy="722149"/>
            <a:chOff x="5634718" y="2284012"/>
            <a:chExt cx="805126" cy="805126"/>
          </a:xfrm>
          <a:noFill/>
        </p:grpSpPr>
        <p:sp>
          <p:nvSpPr>
            <p:cNvPr id="53" name="Teardrop 49"/>
            <p:cNvSpPr/>
            <p:nvPr/>
          </p:nvSpPr>
          <p:spPr>
            <a:xfrm>
              <a:off x="5634718" y="2770276"/>
              <a:ext cx="318862" cy="318862"/>
            </a:xfrm>
            <a:prstGeom prst="teardrop">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ardrop 58"/>
            <p:cNvSpPr/>
            <p:nvPr/>
          </p:nvSpPr>
          <p:spPr>
            <a:xfrm rot="10800000">
              <a:off x="5953580" y="2284012"/>
              <a:ext cx="486264" cy="486264"/>
            </a:xfrm>
            <a:prstGeom prst="teardrop">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ardrop 67"/>
            <p:cNvSpPr/>
            <p:nvPr/>
          </p:nvSpPr>
          <p:spPr>
            <a:xfrm rot="5400000">
              <a:off x="5718654" y="2536317"/>
              <a:ext cx="167940" cy="167940"/>
            </a:xfrm>
            <a:prstGeom prst="teardrop">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D890A"/>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Hexagon 45"/>
          <p:cNvSpPr/>
          <p:nvPr/>
        </p:nvSpPr>
        <p:spPr>
          <a:xfrm>
            <a:off x="1629890" y="3724895"/>
            <a:ext cx="1827787" cy="1575679"/>
          </a:xfrm>
          <a:prstGeom prst="hexagon">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Hexagon 1"/>
          <p:cNvSpPr/>
          <p:nvPr/>
        </p:nvSpPr>
        <p:spPr>
          <a:xfrm>
            <a:off x="3365955" y="2785604"/>
            <a:ext cx="1827787" cy="1575679"/>
          </a:xfrm>
          <a:prstGeom prst="hexagon">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Hexagon 46"/>
          <p:cNvSpPr/>
          <p:nvPr/>
        </p:nvSpPr>
        <p:spPr>
          <a:xfrm>
            <a:off x="6838084" y="2763960"/>
            <a:ext cx="1827787" cy="1575679"/>
          </a:xfrm>
          <a:prstGeom prst="hexagon">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Hexagon 47"/>
          <p:cNvSpPr/>
          <p:nvPr/>
        </p:nvSpPr>
        <p:spPr>
          <a:xfrm>
            <a:off x="8548113" y="3724894"/>
            <a:ext cx="1827787" cy="1575679"/>
          </a:xfrm>
          <a:prstGeom prst="hexagon">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组合 59"/>
          <p:cNvGrpSpPr/>
          <p:nvPr/>
        </p:nvGrpSpPr>
        <p:grpSpPr>
          <a:xfrm>
            <a:off x="7661809" y="4302849"/>
            <a:ext cx="87998" cy="397465"/>
            <a:chOff x="7872295" y="4547012"/>
            <a:chExt cx="98109" cy="443135"/>
          </a:xfrm>
          <a:solidFill>
            <a:schemeClr val="bg1"/>
          </a:solidFill>
        </p:grpSpPr>
        <p:cxnSp>
          <p:nvCxnSpPr>
            <p:cNvPr id="61" name="Straight Connector 90"/>
            <p:cNvCxnSpPr/>
            <p:nvPr/>
          </p:nvCxnSpPr>
          <p:spPr>
            <a:xfrm>
              <a:off x="7921350" y="4547012"/>
              <a:ext cx="0" cy="394082"/>
            </a:xfrm>
            <a:prstGeom prst="line">
              <a:avLst/>
            </a:prstGeom>
            <a:grpFill/>
            <a:ln w="412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2" name="Oval 91"/>
            <p:cNvSpPr/>
            <p:nvPr/>
          </p:nvSpPr>
          <p:spPr>
            <a:xfrm rot="18900000">
              <a:off x="7872295" y="4892038"/>
              <a:ext cx="98109" cy="98109"/>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nvGrpSpPr>
        <p:grpSpPr>
          <a:xfrm>
            <a:off x="4263408" y="4321075"/>
            <a:ext cx="87998" cy="397465"/>
            <a:chOff x="4083407" y="4567332"/>
            <a:chExt cx="98109" cy="443135"/>
          </a:xfrm>
          <a:solidFill>
            <a:schemeClr val="bg1"/>
          </a:solidFill>
        </p:grpSpPr>
        <p:cxnSp>
          <p:nvCxnSpPr>
            <p:cNvPr id="64" name="Straight Connector 92"/>
            <p:cNvCxnSpPr/>
            <p:nvPr/>
          </p:nvCxnSpPr>
          <p:spPr>
            <a:xfrm>
              <a:off x="4132462" y="4567332"/>
              <a:ext cx="0" cy="394082"/>
            </a:xfrm>
            <a:prstGeom prst="line">
              <a:avLst/>
            </a:prstGeom>
            <a:grpFill/>
            <a:ln w="412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5" name="Oval 93"/>
            <p:cNvSpPr/>
            <p:nvPr/>
          </p:nvSpPr>
          <p:spPr>
            <a:xfrm rot="18900000">
              <a:off x="4083407" y="4912358"/>
              <a:ext cx="98109" cy="98109"/>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a:xfrm>
            <a:off x="2486765" y="3342692"/>
            <a:ext cx="87998" cy="397465"/>
            <a:chOff x="2102623" y="3476530"/>
            <a:chExt cx="98109" cy="443135"/>
          </a:xfrm>
          <a:solidFill>
            <a:schemeClr val="bg1"/>
          </a:solidFill>
        </p:grpSpPr>
        <p:cxnSp>
          <p:nvCxnSpPr>
            <p:cNvPr id="67" name="Straight Connector 95"/>
            <p:cNvCxnSpPr/>
            <p:nvPr/>
          </p:nvCxnSpPr>
          <p:spPr>
            <a:xfrm rot="10800000">
              <a:off x="2151677" y="3525583"/>
              <a:ext cx="0" cy="394082"/>
            </a:xfrm>
            <a:prstGeom prst="line">
              <a:avLst/>
            </a:prstGeom>
            <a:grpFill/>
            <a:ln w="412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8" name="Oval 96"/>
            <p:cNvSpPr/>
            <p:nvPr/>
          </p:nvSpPr>
          <p:spPr>
            <a:xfrm rot="8100000">
              <a:off x="2102623" y="3476530"/>
              <a:ext cx="98109" cy="98109"/>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组合 68"/>
          <p:cNvGrpSpPr/>
          <p:nvPr/>
        </p:nvGrpSpPr>
        <p:grpSpPr>
          <a:xfrm>
            <a:off x="9418006" y="3327428"/>
            <a:ext cx="87998" cy="397465"/>
            <a:chOff x="9830285" y="3459512"/>
            <a:chExt cx="98109" cy="443135"/>
          </a:xfrm>
          <a:solidFill>
            <a:schemeClr val="bg1"/>
          </a:solidFill>
        </p:grpSpPr>
        <p:cxnSp>
          <p:nvCxnSpPr>
            <p:cNvPr id="70" name="Straight Connector 98"/>
            <p:cNvCxnSpPr/>
            <p:nvPr/>
          </p:nvCxnSpPr>
          <p:spPr>
            <a:xfrm rot="10800000">
              <a:off x="9879339" y="3508565"/>
              <a:ext cx="0" cy="394082"/>
            </a:xfrm>
            <a:prstGeom prst="line">
              <a:avLst/>
            </a:prstGeom>
            <a:grpFill/>
            <a:ln w="412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1" name="Oval 99"/>
            <p:cNvSpPr/>
            <p:nvPr/>
          </p:nvSpPr>
          <p:spPr>
            <a:xfrm rot="8100000">
              <a:off x="9830285" y="3459512"/>
              <a:ext cx="98109" cy="98109"/>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组合 71"/>
          <p:cNvGrpSpPr/>
          <p:nvPr/>
        </p:nvGrpSpPr>
        <p:grpSpPr>
          <a:xfrm>
            <a:off x="2274401" y="4249328"/>
            <a:ext cx="512724" cy="512724"/>
            <a:chOff x="5953580" y="640964"/>
            <a:chExt cx="571638" cy="571638"/>
          </a:xfrm>
          <a:solidFill>
            <a:schemeClr val="bg1"/>
          </a:solidFill>
        </p:grpSpPr>
        <p:grpSp>
          <p:nvGrpSpPr>
            <p:cNvPr id="73" name="组合 72"/>
            <p:cNvGrpSpPr/>
            <p:nvPr/>
          </p:nvGrpSpPr>
          <p:grpSpPr>
            <a:xfrm>
              <a:off x="5953580" y="640964"/>
              <a:ext cx="571638" cy="571638"/>
              <a:chOff x="2447925" y="1884363"/>
              <a:chExt cx="203200" cy="203200"/>
            </a:xfrm>
            <a:grpFill/>
          </p:grpSpPr>
          <p:sp>
            <p:nvSpPr>
              <p:cNvPr id="76" name="Freeform 41"/>
              <p:cNvSpPr/>
              <p:nvPr/>
            </p:nvSpPr>
            <p:spPr bwMode="auto">
              <a:xfrm>
                <a:off x="2455863" y="2036763"/>
                <a:ext cx="187325" cy="50800"/>
              </a:xfrm>
              <a:custGeom>
                <a:avLst/>
                <a:gdLst>
                  <a:gd name="T0" fmla="*/ 74 w 118"/>
                  <a:gd name="T1" fmla="*/ 0 h 32"/>
                  <a:gd name="T2" fmla="*/ 44 w 118"/>
                  <a:gd name="T3" fmla="*/ 0 h 32"/>
                  <a:gd name="T4" fmla="*/ 41 w 118"/>
                  <a:gd name="T5" fmla="*/ 3 h 32"/>
                  <a:gd name="T6" fmla="*/ 0 w 118"/>
                  <a:gd name="T7" fmla="*/ 32 h 32"/>
                  <a:gd name="T8" fmla="*/ 118 w 118"/>
                  <a:gd name="T9" fmla="*/ 32 h 32"/>
                  <a:gd name="T10" fmla="*/ 77 w 118"/>
                  <a:gd name="T11" fmla="*/ 3 h 32"/>
                  <a:gd name="T12" fmla="*/ 74 w 1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18" h="32">
                    <a:moveTo>
                      <a:pt x="74" y="0"/>
                    </a:moveTo>
                    <a:lnTo>
                      <a:pt x="44" y="0"/>
                    </a:lnTo>
                    <a:lnTo>
                      <a:pt x="41" y="3"/>
                    </a:lnTo>
                    <a:lnTo>
                      <a:pt x="0" y="32"/>
                    </a:lnTo>
                    <a:lnTo>
                      <a:pt x="118" y="32"/>
                    </a:lnTo>
                    <a:lnTo>
                      <a:pt x="77" y="3"/>
                    </a:lnTo>
                    <a:lnTo>
                      <a:pt x="74" y="0"/>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42"/>
              <p:cNvSpPr/>
              <p:nvPr/>
            </p:nvSpPr>
            <p:spPr bwMode="auto">
              <a:xfrm>
                <a:off x="2587625" y="1987550"/>
                <a:ext cx="63500" cy="93662"/>
              </a:xfrm>
              <a:custGeom>
                <a:avLst/>
                <a:gdLst>
                  <a:gd name="T0" fmla="*/ 0 w 40"/>
                  <a:gd name="T1" fmla="*/ 29 h 59"/>
                  <a:gd name="T2" fmla="*/ 0 w 40"/>
                  <a:gd name="T3" fmla="*/ 29 h 59"/>
                  <a:gd name="T4" fmla="*/ 40 w 40"/>
                  <a:gd name="T5" fmla="*/ 59 h 59"/>
                  <a:gd name="T6" fmla="*/ 40 w 40"/>
                  <a:gd name="T7" fmla="*/ 0 h 59"/>
                  <a:gd name="T8" fmla="*/ 23 w 40"/>
                  <a:gd name="T9" fmla="*/ 12 h 59"/>
                  <a:gd name="T10" fmla="*/ 0 w 40"/>
                  <a:gd name="T11" fmla="*/ 29 h 59"/>
                </a:gdLst>
                <a:ahLst/>
                <a:cxnLst>
                  <a:cxn ang="0">
                    <a:pos x="T0" y="T1"/>
                  </a:cxn>
                  <a:cxn ang="0">
                    <a:pos x="T2" y="T3"/>
                  </a:cxn>
                  <a:cxn ang="0">
                    <a:pos x="T4" y="T5"/>
                  </a:cxn>
                  <a:cxn ang="0">
                    <a:pos x="T6" y="T7"/>
                  </a:cxn>
                  <a:cxn ang="0">
                    <a:pos x="T8" y="T9"/>
                  </a:cxn>
                  <a:cxn ang="0">
                    <a:pos x="T10" y="T11"/>
                  </a:cxn>
                </a:cxnLst>
                <a:rect l="0" t="0" r="r" b="b"/>
                <a:pathLst>
                  <a:path w="40" h="59">
                    <a:moveTo>
                      <a:pt x="0" y="29"/>
                    </a:moveTo>
                    <a:lnTo>
                      <a:pt x="0" y="29"/>
                    </a:lnTo>
                    <a:lnTo>
                      <a:pt x="40" y="59"/>
                    </a:lnTo>
                    <a:lnTo>
                      <a:pt x="40" y="0"/>
                    </a:lnTo>
                    <a:lnTo>
                      <a:pt x="23" y="12"/>
                    </a:lnTo>
                    <a:lnTo>
                      <a:pt x="0" y="29"/>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44"/>
              <p:cNvSpPr/>
              <p:nvPr/>
            </p:nvSpPr>
            <p:spPr bwMode="auto">
              <a:xfrm>
                <a:off x="2447925" y="1987550"/>
                <a:ext cx="61912" cy="93662"/>
              </a:xfrm>
              <a:custGeom>
                <a:avLst/>
                <a:gdLst>
                  <a:gd name="T0" fmla="*/ 39 w 39"/>
                  <a:gd name="T1" fmla="*/ 29 h 59"/>
                  <a:gd name="T2" fmla="*/ 17 w 39"/>
                  <a:gd name="T3" fmla="*/ 12 h 59"/>
                  <a:gd name="T4" fmla="*/ 0 w 39"/>
                  <a:gd name="T5" fmla="*/ 0 h 59"/>
                  <a:gd name="T6" fmla="*/ 0 w 39"/>
                  <a:gd name="T7" fmla="*/ 0 h 59"/>
                  <a:gd name="T8" fmla="*/ 0 w 39"/>
                  <a:gd name="T9" fmla="*/ 59 h 59"/>
                  <a:gd name="T10" fmla="*/ 39 w 39"/>
                  <a:gd name="T11" fmla="*/ 29 h 59"/>
                  <a:gd name="T12" fmla="*/ 39 w 39"/>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39" h="59">
                    <a:moveTo>
                      <a:pt x="39" y="29"/>
                    </a:moveTo>
                    <a:lnTo>
                      <a:pt x="17" y="12"/>
                    </a:lnTo>
                    <a:lnTo>
                      <a:pt x="0" y="0"/>
                    </a:lnTo>
                    <a:lnTo>
                      <a:pt x="0" y="0"/>
                    </a:lnTo>
                    <a:lnTo>
                      <a:pt x="0" y="59"/>
                    </a:lnTo>
                    <a:lnTo>
                      <a:pt x="39" y="29"/>
                    </a:lnTo>
                    <a:lnTo>
                      <a:pt x="39" y="29"/>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45"/>
              <p:cNvSpPr/>
              <p:nvPr/>
            </p:nvSpPr>
            <p:spPr bwMode="auto">
              <a:xfrm>
                <a:off x="2447925" y="1954213"/>
                <a:ext cx="26987" cy="38100"/>
              </a:xfrm>
              <a:custGeom>
                <a:avLst/>
                <a:gdLst>
                  <a:gd name="T0" fmla="*/ 17 w 17"/>
                  <a:gd name="T1" fmla="*/ 0 h 24"/>
                  <a:gd name="T2" fmla="*/ 0 w 17"/>
                  <a:gd name="T3" fmla="*/ 12 h 24"/>
                  <a:gd name="T4" fmla="*/ 17 w 17"/>
                  <a:gd name="T5" fmla="*/ 24 h 24"/>
                  <a:gd name="T6" fmla="*/ 17 w 17"/>
                  <a:gd name="T7" fmla="*/ 0 h 24"/>
                </a:gdLst>
                <a:ahLst/>
                <a:cxnLst>
                  <a:cxn ang="0">
                    <a:pos x="T0" y="T1"/>
                  </a:cxn>
                  <a:cxn ang="0">
                    <a:pos x="T2" y="T3"/>
                  </a:cxn>
                  <a:cxn ang="0">
                    <a:pos x="T4" y="T5"/>
                  </a:cxn>
                  <a:cxn ang="0">
                    <a:pos x="T6" y="T7"/>
                  </a:cxn>
                </a:cxnLst>
                <a:rect l="0" t="0" r="r" b="b"/>
                <a:pathLst>
                  <a:path w="17" h="24">
                    <a:moveTo>
                      <a:pt x="17" y="0"/>
                    </a:moveTo>
                    <a:lnTo>
                      <a:pt x="0" y="12"/>
                    </a:lnTo>
                    <a:lnTo>
                      <a:pt x="17" y="24"/>
                    </a:lnTo>
                    <a:lnTo>
                      <a:pt x="17" y="0"/>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46"/>
              <p:cNvSpPr/>
              <p:nvPr/>
            </p:nvSpPr>
            <p:spPr bwMode="auto">
              <a:xfrm>
                <a:off x="2486025" y="1884363"/>
                <a:ext cx="127000" cy="142875"/>
              </a:xfrm>
              <a:custGeom>
                <a:avLst/>
                <a:gdLst>
                  <a:gd name="T0" fmla="*/ 23 w 80"/>
                  <a:gd name="T1" fmla="*/ 16 h 90"/>
                  <a:gd name="T2" fmla="*/ 23 w 80"/>
                  <a:gd name="T3" fmla="*/ 23 h 90"/>
                  <a:gd name="T4" fmla="*/ 16 w 80"/>
                  <a:gd name="T5" fmla="*/ 23 h 90"/>
                  <a:gd name="T6" fmla="*/ 0 w 80"/>
                  <a:gd name="T7" fmla="*/ 23 h 90"/>
                  <a:gd name="T8" fmla="*/ 0 w 80"/>
                  <a:gd name="T9" fmla="*/ 74 h 90"/>
                  <a:gd name="T10" fmla="*/ 22 w 80"/>
                  <a:gd name="T11" fmla="*/ 90 h 90"/>
                  <a:gd name="T12" fmla="*/ 58 w 80"/>
                  <a:gd name="T13" fmla="*/ 90 h 90"/>
                  <a:gd name="T14" fmla="*/ 80 w 80"/>
                  <a:gd name="T15" fmla="*/ 74 h 90"/>
                  <a:gd name="T16" fmla="*/ 80 w 80"/>
                  <a:gd name="T17" fmla="*/ 0 h 90"/>
                  <a:gd name="T18" fmla="*/ 23 w 80"/>
                  <a:gd name="T19" fmla="*/ 0 h 90"/>
                  <a:gd name="T20" fmla="*/ 23 w 80"/>
                  <a:gd name="T21" fmla="*/ 0 h 90"/>
                  <a:gd name="T22" fmla="*/ 23 w 80"/>
                  <a:gd name="T2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90">
                    <a:moveTo>
                      <a:pt x="23" y="16"/>
                    </a:moveTo>
                    <a:lnTo>
                      <a:pt x="23" y="23"/>
                    </a:lnTo>
                    <a:lnTo>
                      <a:pt x="16" y="23"/>
                    </a:lnTo>
                    <a:lnTo>
                      <a:pt x="0" y="23"/>
                    </a:lnTo>
                    <a:lnTo>
                      <a:pt x="0" y="74"/>
                    </a:lnTo>
                    <a:lnTo>
                      <a:pt x="22" y="90"/>
                    </a:lnTo>
                    <a:lnTo>
                      <a:pt x="58" y="90"/>
                    </a:lnTo>
                    <a:lnTo>
                      <a:pt x="80" y="74"/>
                    </a:lnTo>
                    <a:lnTo>
                      <a:pt x="80" y="0"/>
                    </a:lnTo>
                    <a:lnTo>
                      <a:pt x="23" y="0"/>
                    </a:lnTo>
                    <a:lnTo>
                      <a:pt x="23" y="0"/>
                    </a:lnTo>
                    <a:lnTo>
                      <a:pt x="23" y="16"/>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47"/>
              <p:cNvSpPr/>
              <p:nvPr/>
            </p:nvSpPr>
            <p:spPr bwMode="auto">
              <a:xfrm>
                <a:off x="2486025" y="1884363"/>
                <a:ext cx="25400" cy="25400"/>
              </a:xfrm>
              <a:custGeom>
                <a:avLst/>
                <a:gdLst>
                  <a:gd name="T0" fmla="*/ 0 w 16"/>
                  <a:gd name="T1" fmla="*/ 16 h 16"/>
                  <a:gd name="T2" fmla="*/ 16 w 16"/>
                  <a:gd name="T3" fmla="*/ 16 h 16"/>
                  <a:gd name="T4" fmla="*/ 16 w 16"/>
                  <a:gd name="T5" fmla="*/ 0 h 16"/>
                  <a:gd name="T6" fmla="*/ 0 w 16"/>
                  <a:gd name="T7" fmla="*/ 16 h 16"/>
                </a:gdLst>
                <a:ahLst/>
                <a:cxnLst>
                  <a:cxn ang="0">
                    <a:pos x="T0" y="T1"/>
                  </a:cxn>
                  <a:cxn ang="0">
                    <a:pos x="T2" y="T3"/>
                  </a:cxn>
                  <a:cxn ang="0">
                    <a:pos x="T4" y="T5"/>
                  </a:cxn>
                  <a:cxn ang="0">
                    <a:pos x="T6" y="T7"/>
                  </a:cxn>
                </a:cxnLst>
                <a:rect l="0" t="0" r="r" b="b"/>
                <a:pathLst>
                  <a:path w="16" h="16">
                    <a:moveTo>
                      <a:pt x="0" y="16"/>
                    </a:moveTo>
                    <a:lnTo>
                      <a:pt x="16" y="16"/>
                    </a:lnTo>
                    <a:lnTo>
                      <a:pt x="16" y="0"/>
                    </a:lnTo>
                    <a:lnTo>
                      <a:pt x="0" y="16"/>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4" name="Rectangle 40"/>
            <p:cNvSpPr>
              <a:spLocks noChangeArrowheads="1"/>
            </p:cNvSpPr>
            <p:nvPr/>
          </p:nvSpPr>
          <p:spPr bwMode="auto">
            <a:xfrm>
              <a:off x="6205713" y="876665"/>
              <a:ext cx="4465" cy="4465"/>
            </a:xfrm>
            <a:prstGeom prst="rect">
              <a:avLst/>
            </a:prstGeom>
            <a:grpFill/>
            <a:ln w="9525">
              <a:noFill/>
              <a:miter lim="800000"/>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43"/>
            <p:cNvSpPr/>
            <p:nvPr/>
          </p:nvSpPr>
          <p:spPr bwMode="auto">
            <a:xfrm>
              <a:off x="6129794" y="823074"/>
              <a:ext cx="75919" cy="107182"/>
            </a:xfrm>
            <a:custGeom>
              <a:avLst/>
              <a:gdLst>
                <a:gd name="T0" fmla="*/ 17 w 17"/>
                <a:gd name="T1" fmla="*/ 12 h 24"/>
                <a:gd name="T2" fmla="*/ 17 w 17"/>
                <a:gd name="T3" fmla="*/ 12 h 24"/>
                <a:gd name="T4" fmla="*/ 17 w 17"/>
                <a:gd name="T5" fmla="*/ 12 h 24"/>
                <a:gd name="T6" fmla="*/ 0 w 17"/>
                <a:gd name="T7" fmla="*/ 0 h 24"/>
                <a:gd name="T8" fmla="*/ 0 w 17"/>
                <a:gd name="T9" fmla="*/ 24 h 24"/>
                <a:gd name="T10" fmla="*/ 17 w 17"/>
                <a:gd name="T11" fmla="*/ 12 h 24"/>
                <a:gd name="T12" fmla="*/ 17 w 17"/>
                <a:gd name="T13" fmla="*/ 12 h 24"/>
                <a:gd name="T14" fmla="*/ 17 w 17"/>
                <a:gd name="T15" fmla="*/ 12 h 24"/>
                <a:gd name="T16" fmla="*/ 17 w 17"/>
                <a:gd name="T17" fmla="*/ 12 h 24"/>
                <a:gd name="T18" fmla="*/ 17 w 17"/>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17" y="12"/>
                  </a:moveTo>
                  <a:lnTo>
                    <a:pt x="17" y="12"/>
                  </a:lnTo>
                  <a:lnTo>
                    <a:pt x="17" y="12"/>
                  </a:lnTo>
                  <a:lnTo>
                    <a:pt x="0" y="0"/>
                  </a:lnTo>
                  <a:lnTo>
                    <a:pt x="0" y="24"/>
                  </a:lnTo>
                  <a:lnTo>
                    <a:pt x="17" y="12"/>
                  </a:lnTo>
                  <a:lnTo>
                    <a:pt x="17" y="12"/>
                  </a:lnTo>
                  <a:lnTo>
                    <a:pt x="17" y="12"/>
                  </a:lnTo>
                  <a:lnTo>
                    <a:pt x="17" y="12"/>
                  </a:lnTo>
                  <a:lnTo>
                    <a:pt x="17" y="12"/>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组合 81"/>
          <p:cNvGrpSpPr/>
          <p:nvPr/>
        </p:nvGrpSpPr>
        <p:grpSpPr>
          <a:xfrm>
            <a:off x="4050344" y="3284527"/>
            <a:ext cx="520736" cy="476675"/>
            <a:chOff x="6777352" y="648902"/>
            <a:chExt cx="580570" cy="531446"/>
          </a:xfrm>
          <a:solidFill>
            <a:schemeClr val="bg1"/>
          </a:solidFill>
        </p:grpSpPr>
        <p:sp>
          <p:nvSpPr>
            <p:cNvPr id="83" name="Freeform 48"/>
            <p:cNvSpPr/>
            <p:nvPr/>
          </p:nvSpPr>
          <p:spPr bwMode="auto">
            <a:xfrm>
              <a:off x="6799683" y="1037439"/>
              <a:ext cx="526979" cy="142909"/>
            </a:xfrm>
            <a:custGeom>
              <a:avLst/>
              <a:gdLst>
                <a:gd name="T0" fmla="*/ 75 w 118"/>
                <a:gd name="T1" fmla="*/ 0 h 32"/>
                <a:gd name="T2" fmla="*/ 44 w 118"/>
                <a:gd name="T3" fmla="*/ 0 h 32"/>
                <a:gd name="T4" fmla="*/ 41 w 118"/>
                <a:gd name="T5" fmla="*/ 2 h 32"/>
                <a:gd name="T6" fmla="*/ 0 w 118"/>
                <a:gd name="T7" fmla="*/ 32 h 32"/>
                <a:gd name="T8" fmla="*/ 118 w 118"/>
                <a:gd name="T9" fmla="*/ 32 h 32"/>
                <a:gd name="T10" fmla="*/ 78 w 118"/>
                <a:gd name="T11" fmla="*/ 2 h 32"/>
                <a:gd name="T12" fmla="*/ 75 w 1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18" h="32">
                  <a:moveTo>
                    <a:pt x="75" y="0"/>
                  </a:moveTo>
                  <a:lnTo>
                    <a:pt x="44" y="0"/>
                  </a:lnTo>
                  <a:lnTo>
                    <a:pt x="41" y="2"/>
                  </a:lnTo>
                  <a:lnTo>
                    <a:pt x="0" y="32"/>
                  </a:lnTo>
                  <a:lnTo>
                    <a:pt x="118" y="32"/>
                  </a:lnTo>
                  <a:lnTo>
                    <a:pt x="78" y="2"/>
                  </a:lnTo>
                  <a:lnTo>
                    <a:pt x="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49"/>
            <p:cNvSpPr/>
            <p:nvPr/>
          </p:nvSpPr>
          <p:spPr bwMode="auto">
            <a:xfrm>
              <a:off x="6777352" y="648902"/>
              <a:ext cx="576103" cy="509115"/>
            </a:xfrm>
            <a:custGeom>
              <a:avLst/>
              <a:gdLst>
                <a:gd name="T0" fmla="*/ 129 w 129"/>
                <a:gd name="T1" fmla="*/ 47 h 114"/>
                <a:gd name="T2" fmla="*/ 129 w 129"/>
                <a:gd name="T3" fmla="*/ 47 h 114"/>
                <a:gd name="T4" fmla="*/ 129 w 129"/>
                <a:gd name="T5" fmla="*/ 47 h 114"/>
                <a:gd name="T6" fmla="*/ 64 w 129"/>
                <a:gd name="T7" fmla="*/ 0 h 114"/>
                <a:gd name="T8" fmla="*/ 0 w 129"/>
                <a:gd name="T9" fmla="*/ 47 h 114"/>
                <a:gd name="T10" fmla="*/ 0 w 129"/>
                <a:gd name="T11" fmla="*/ 47 h 114"/>
                <a:gd name="T12" fmla="*/ 0 w 129"/>
                <a:gd name="T13" fmla="*/ 56 h 114"/>
                <a:gd name="T14" fmla="*/ 0 w 129"/>
                <a:gd name="T15" fmla="*/ 56 h 114"/>
                <a:gd name="T16" fmla="*/ 0 w 129"/>
                <a:gd name="T17" fmla="*/ 114 h 114"/>
                <a:gd name="T18" fmla="*/ 40 w 129"/>
                <a:gd name="T19" fmla="*/ 85 h 114"/>
                <a:gd name="T20" fmla="*/ 40 w 129"/>
                <a:gd name="T21" fmla="*/ 85 h 114"/>
                <a:gd name="T22" fmla="*/ 0 w 129"/>
                <a:gd name="T23" fmla="*/ 56 h 114"/>
                <a:gd name="T24" fmla="*/ 13 w 129"/>
                <a:gd name="T25" fmla="*/ 47 h 114"/>
                <a:gd name="T26" fmla="*/ 13 w 129"/>
                <a:gd name="T27" fmla="*/ 47 h 114"/>
                <a:gd name="T28" fmla="*/ 64 w 129"/>
                <a:gd name="T29" fmla="*/ 9 h 114"/>
                <a:gd name="T30" fmla="*/ 117 w 129"/>
                <a:gd name="T31" fmla="*/ 47 h 114"/>
                <a:gd name="T32" fmla="*/ 117 w 129"/>
                <a:gd name="T33" fmla="*/ 47 h 114"/>
                <a:gd name="T34" fmla="*/ 129 w 129"/>
                <a:gd name="T35" fmla="*/ 56 h 114"/>
                <a:gd name="T36" fmla="*/ 89 w 129"/>
                <a:gd name="T37" fmla="*/ 85 h 114"/>
                <a:gd name="T38" fmla="*/ 89 w 129"/>
                <a:gd name="T39" fmla="*/ 85 h 114"/>
                <a:gd name="T40" fmla="*/ 129 w 129"/>
                <a:gd name="T41" fmla="*/ 114 h 114"/>
                <a:gd name="T42" fmla="*/ 129 w 129"/>
                <a:gd name="T43" fmla="*/ 56 h 114"/>
                <a:gd name="T44" fmla="*/ 129 w 129"/>
                <a:gd name="T45" fmla="*/ 56 h 114"/>
                <a:gd name="T46" fmla="*/ 129 w 129"/>
                <a:gd name="T47" fmla="*/ 47 h 114"/>
                <a:gd name="T48" fmla="*/ 129 w 129"/>
                <a:gd name="T49" fmla="*/ 4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 h="114">
                  <a:moveTo>
                    <a:pt x="129" y="47"/>
                  </a:moveTo>
                  <a:lnTo>
                    <a:pt x="129" y="47"/>
                  </a:lnTo>
                  <a:lnTo>
                    <a:pt x="129" y="47"/>
                  </a:lnTo>
                  <a:lnTo>
                    <a:pt x="64" y="0"/>
                  </a:lnTo>
                  <a:lnTo>
                    <a:pt x="0" y="47"/>
                  </a:lnTo>
                  <a:lnTo>
                    <a:pt x="0" y="47"/>
                  </a:lnTo>
                  <a:lnTo>
                    <a:pt x="0" y="56"/>
                  </a:lnTo>
                  <a:lnTo>
                    <a:pt x="0" y="56"/>
                  </a:lnTo>
                  <a:lnTo>
                    <a:pt x="0" y="114"/>
                  </a:lnTo>
                  <a:lnTo>
                    <a:pt x="40" y="85"/>
                  </a:lnTo>
                  <a:lnTo>
                    <a:pt x="40" y="85"/>
                  </a:lnTo>
                  <a:lnTo>
                    <a:pt x="0" y="56"/>
                  </a:lnTo>
                  <a:lnTo>
                    <a:pt x="13" y="47"/>
                  </a:lnTo>
                  <a:lnTo>
                    <a:pt x="13" y="47"/>
                  </a:lnTo>
                  <a:lnTo>
                    <a:pt x="64" y="9"/>
                  </a:lnTo>
                  <a:lnTo>
                    <a:pt x="117" y="47"/>
                  </a:lnTo>
                  <a:lnTo>
                    <a:pt x="117" y="47"/>
                  </a:lnTo>
                  <a:lnTo>
                    <a:pt x="129" y="56"/>
                  </a:lnTo>
                  <a:lnTo>
                    <a:pt x="89" y="85"/>
                  </a:lnTo>
                  <a:lnTo>
                    <a:pt x="89" y="85"/>
                  </a:lnTo>
                  <a:lnTo>
                    <a:pt x="129" y="114"/>
                  </a:lnTo>
                  <a:lnTo>
                    <a:pt x="129" y="56"/>
                  </a:lnTo>
                  <a:lnTo>
                    <a:pt x="129" y="56"/>
                  </a:lnTo>
                  <a:lnTo>
                    <a:pt x="129" y="47"/>
                  </a:lnTo>
                  <a:lnTo>
                    <a:pt x="129"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Rectangle 50"/>
            <p:cNvSpPr>
              <a:spLocks noChangeArrowheads="1"/>
            </p:cNvSpPr>
            <p:nvPr/>
          </p:nvSpPr>
          <p:spPr bwMode="auto">
            <a:xfrm>
              <a:off x="7353457" y="858802"/>
              <a:ext cx="4465" cy="44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组合 85"/>
          <p:cNvGrpSpPr/>
          <p:nvPr/>
        </p:nvGrpSpPr>
        <p:grpSpPr>
          <a:xfrm>
            <a:off x="7493614" y="3361160"/>
            <a:ext cx="516728" cy="344489"/>
            <a:chOff x="3262313" y="1919288"/>
            <a:chExt cx="204787" cy="136526"/>
          </a:xfrm>
          <a:solidFill>
            <a:schemeClr val="bg1"/>
          </a:solidFill>
        </p:grpSpPr>
        <p:sp>
          <p:nvSpPr>
            <p:cNvPr id="87" name="Freeform 352"/>
            <p:cNvSpPr/>
            <p:nvPr/>
          </p:nvSpPr>
          <p:spPr bwMode="auto">
            <a:xfrm>
              <a:off x="3398838" y="1927226"/>
              <a:ext cx="68262" cy="120650"/>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353"/>
            <p:cNvSpPr/>
            <p:nvPr/>
          </p:nvSpPr>
          <p:spPr bwMode="auto">
            <a:xfrm>
              <a:off x="3271838" y="1919288"/>
              <a:ext cx="185737" cy="77788"/>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354"/>
            <p:cNvSpPr/>
            <p:nvPr/>
          </p:nvSpPr>
          <p:spPr bwMode="auto">
            <a:xfrm>
              <a:off x="3271838" y="1990726"/>
              <a:ext cx="185737" cy="65088"/>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355"/>
            <p:cNvSpPr/>
            <p:nvPr/>
          </p:nvSpPr>
          <p:spPr bwMode="auto">
            <a:xfrm>
              <a:off x="3262313" y="1927226"/>
              <a:ext cx="66675" cy="120650"/>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p:cNvGrpSpPr/>
          <p:nvPr/>
        </p:nvGrpSpPr>
        <p:grpSpPr>
          <a:xfrm>
            <a:off x="9265761" y="4256369"/>
            <a:ext cx="424597" cy="512727"/>
            <a:chOff x="3687763" y="1884363"/>
            <a:chExt cx="168274" cy="203201"/>
          </a:xfrm>
          <a:solidFill>
            <a:schemeClr val="bg1"/>
          </a:solidFill>
        </p:grpSpPr>
        <p:sp>
          <p:nvSpPr>
            <p:cNvPr id="92" name="Freeform 356"/>
            <p:cNvSpPr/>
            <p:nvPr/>
          </p:nvSpPr>
          <p:spPr bwMode="auto">
            <a:xfrm>
              <a:off x="3800475" y="1981201"/>
              <a:ext cx="55562" cy="100013"/>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357"/>
            <p:cNvSpPr/>
            <p:nvPr/>
          </p:nvSpPr>
          <p:spPr bwMode="auto">
            <a:xfrm>
              <a:off x="3694113" y="1974851"/>
              <a:ext cx="153987" cy="65088"/>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358"/>
            <p:cNvSpPr/>
            <p:nvPr/>
          </p:nvSpPr>
          <p:spPr bwMode="auto">
            <a:xfrm>
              <a:off x="3694113" y="2035176"/>
              <a:ext cx="153987" cy="5238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359"/>
            <p:cNvSpPr/>
            <p:nvPr/>
          </p:nvSpPr>
          <p:spPr bwMode="auto">
            <a:xfrm>
              <a:off x="3687763" y="1981201"/>
              <a:ext cx="53975" cy="100013"/>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360"/>
            <p:cNvSpPr/>
            <p:nvPr/>
          </p:nvSpPr>
          <p:spPr bwMode="auto">
            <a:xfrm>
              <a:off x="3722688" y="1884363"/>
              <a:ext cx="98425" cy="112713"/>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grpFill/>
            <a:ln w="9525">
              <a:noFill/>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7" name="TextBox 13"/>
          <p:cNvSpPr txBox="1"/>
          <p:nvPr/>
        </p:nvSpPr>
        <p:spPr>
          <a:xfrm>
            <a:off x="1877123" y="2559666"/>
            <a:ext cx="1428749" cy="553998"/>
          </a:xfrm>
          <a:prstGeom prst="rect">
            <a:avLst/>
          </a:prstGeom>
          <a:noFill/>
        </p:spPr>
        <p:txBody>
          <a:bodyPr wrap="square" lIns="0" tIns="0" rIns="0" bIns="0" rtlCol="0" anchor="t" anchorCtr="0">
            <a:spAutoFit/>
          </a:bodyPr>
          <a:lstStyle/>
          <a:p>
            <a:pPr algn="ct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TextBox 13"/>
          <p:cNvSpPr txBox="1"/>
          <p:nvPr/>
        </p:nvSpPr>
        <p:spPr>
          <a:xfrm>
            <a:off x="3679181" y="4860206"/>
            <a:ext cx="1422838" cy="553998"/>
          </a:xfrm>
          <a:prstGeom prst="rect">
            <a:avLst/>
          </a:prstGeom>
          <a:noFill/>
        </p:spPr>
        <p:txBody>
          <a:bodyPr wrap="square" lIns="0" tIns="0" rIns="0" bIns="0" rtlCol="0" anchor="t" anchorCtr="0">
            <a:spAutoFit/>
          </a:bodyPr>
          <a:lstStyle/>
          <a:p>
            <a:pPr algn="ct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TextBox 13"/>
          <p:cNvSpPr txBox="1"/>
          <p:nvPr/>
        </p:nvSpPr>
        <p:spPr>
          <a:xfrm>
            <a:off x="7040618" y="4860206"/>
            <a:ext cx="1422717" cy="553998"/>
          </a:xfrm>
          <a:prstGeom prst="rect">
            <a:avLst/>
          </a:prstGeom>
          <a:noFill/>
        </p:spPr>
        <p:txBody>
          <a:bodyPr wrap="square" lIns="0" tIns="0" rIns="0" bIns="0" rtlCol="0" anchor="t" anchorCtr="0">
            <a:spAutoFit/>
          </a:bodyPr>
          <a:lstStyle/>
          <a:p>
            <a:pPr algn="ct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TextBox 13"/>
          <p:cNvSpPr txBox="1"/>
          <p:nvPr/>
        </p:nvSpPr>
        <p:spPr>
          <a:xfrm>
            <a:off x="8741552" y="2602655"/>
            <a:ext cx="1469009" cy="553998"/>
          </a:xfrm>
          <a:prstGeom prst="rect">
            <a:avLst/>
          </a:prstGeom>
          <a:noFill/>
        </p:spPr>
        <p:txBody>
          <a:bodyPr wrap="square" lIns="0" tIns="0" rIns="0" bIns="0" rtlCol="0" anchor="t" anchorCtr="0">
            <a:spAutoFit/>
          </a:bodyPr>
          <a:lstStyle/>
          <a:p>
            <a:pPr algn="ct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TextBox 13"/>
          <p:cNvSpPr txBox="1"/>
          <p:nvPr/>
        </p:nvSpPr>
        <p:spPr>
          <a:xfrm>
            <a:off x="5395410" y="3604418"/>
            <a:ext cx="1231335"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矩形 101"/>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0"/>
          <p:cNvGrpSpPr/>
          <p:nvPr/>
        </p:nvGrpSpPr>
        <p:grpSpPr bwMode="auto">
          <a:xfrm rot="21285695">
            <a:off x="2040272" y="1749780"/>
            <a:ext cx="715285" cy="724729"/>
            <a:chOff x="1369378" y="1862976"/>
            <a:chExt cx="2321218" cy="2351881"/>
          </a:xfrm>
          <a:solidFill>
            <a:srgbClr val="FDFDFD"/>
          </a:solidFill>
        </p:grpSpPr>
        <p:sp>
          <p:nvSpPr>
            <p:cNvPr id="8"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9"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0"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1"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2"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3"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5"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grpSp>
      <p:grpSp>
        <p:nvGrpSpPr>
          <p:cNvPr id="16" name="组合 10"/>
          <p:cNvGrpSpPr/>
          <p:nvPr/>
        </p:nvGrpSpPr>
        <p:grpSpPr bwMode="auto">
          <a:xfrm rot="21285695">
            <a:off x="2102902" y="3252903"/>
            <a:ext cx="715285" cy="724729"/>
            <a:chOff x="1369378" y="1862976"/>
            <a:chExt cx="2321218" cy="2351881"/>
          </a:xfrm>
          <a:solidFill>
            <a:srgbClr val="FDFDFD"/>
          </a:solidFill>
        </p:grpSpPr>
        <p:sp>
          <p:nvSpPr>
            <p:cNvPr id="18"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19"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0"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1"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2"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3"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4"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grpSp>
      <p:grpSp>
        <p:nvGrpSpPr>
          <p:cNvPr id="25" name="组合 10"/>
          <p:cNvGrpSpPr/>
          <p:nvPr/>
        </p:nvGrpSpPr>
        <p:grpSpPr bwMode="auto">
          <a:xfrm rot="21285695">
            <a:off x="2101622" y="4739787"/>
            <a:ext cx="715285" cy="724729"/>
            <a:chOff x="1369378" y="1862976"/>
            <a:chExt cx="2321218" cy="2351881"/>
          </a:xfrm>
          <a:solidFill>
            <a:srgbClr val="FDFDFD"/>
          </a:solidFill>
        </p:grpSpPr>
        <p:sp>
          <p:nvSpPr>
            <p:cNvPr id="26"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7"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8"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29"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0"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1"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sp>
          <p:nvSpPr>
            <p:cNvPr id="32"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幼圆" panose="02010509060101010101" pitchFamily="49" charset="-122"/>
                <a:ea typeface="幼圆" panose="02010509060101010101" pitchFamily="49" charset="-122"/>
              </a:endParaRPr>
            </a:p>
          </p:txBody>
        </p:sp>
      </p:grpSp>
      <p:sp>
        <p:nvSpPr>
          <p:cNvPr id="33" name="文本框 32"/>
          <p:cNvSpPr txBox="1"/>
          <p:nvPr/>
        </p:nvSpPr>
        <p:spPr>
          <a:xfrm>
            <a:off x="2899149" y="1581214"/>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sp>
        <p:nvSpPr>
          <p:cNvPr id="34" name="矩形 33"/>
          <p:cNvSpPr/>
          <p:nvPr/>
        </p:nvSpPr>
        <p:spPr>
          <a:xfrm>
            <a:off x="2899149" y="2001573"/>
            <a:ext cx="2788730" cy="738664"/>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5" name="矩形 34"/>
          <p:cNvSpPr/>
          <p:nvPr/>
        </p:nvSpPr>
        <p:spPr>
          <a:xfrm>
            <a:off x="2899149" y="3580634"/>
            <a:ext cx="2788730" cy="738664"/>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6" name="文本框 35"/>
          <p:cNvSpPr txBox="1"/>
          <p:nvPr/>
        </p:nvSpPr>
        <p:spPr>
          <a:xfrm>
            <a:off x="2924642" y="3178847"/>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sp>
        <p:nvSpPr>
          <p:cNvPr id="37" name="矩形 36"/>
          <p:cNvSpPr/>
          <p:nvPr/>
        </p:nvSpPr>
        <p:spPr>
          <a:xfrm>
            <a:off x="2899149" y="5173063"/>
            <a:ext cx="2788730" cy="738664"/>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38" name="文本框 37"/>
          <p:cNvSpPr txBox="1"/>
          <p:nvPr/>
        </p:nvSpPr>
        <p:spPr>
          <a:xfrm>
            <a:off x="2924642" y="4771276"/>
            <a:ext cx="2236510" cy="400110"/>
          </a:xfrm>
          <a:prstGeom prst="rect">
            <a:avLst/>
          </a:prstGeom>
          <a:noFill/>
        </p:spPr>
        <p:txBody>
          <a:bodyPr wrap="none" rtlCol="0">
            <a:spAutoFit/>
          </a:bodyPr>
          <a:lstStyle/>
          <a:p>
            <a:r>
              <a:rPr lang="zh-CN" altLang="en-US" sz="2000" b="1" dirty="0" smtClean="0">
                <a:solidFill>
                  <a:schemeClr val="bg1"/>
                </a:solidFill>
                <a:latin typeface="幼圆" panose="02010509060101010101" pitchFamily="49" charset="-122"/>
                <a:ea typeface="幼圆" panose="02010509060101010101" pitchFamily="49" charset="-122"/>
              </a:rPr>
              <a:t>单击此处添加标题</a:t>
            </a:r>
            <a:endParaRPr lang="zh-CN" altLang="en-US" sz="2000" b="1" dirty="0">
              <a:solidFill>
                <a:schemeClr val="bg1"/>
              </a:solidFill>
              <a:latin typeface="幼圆" panose="02010509060101010101" pitchFamily="49" charset="-122"/>
              <a:ea typeface="幼圆" panose="02010509060101010101" pitchFamily="49" charset="-122"/>
            </a:endParaRPr>
          </a:p>
        </p:txBody>
      </p:sp>
      <p:cxnSp>
        <p:nvCxnSpPr>
          <p:cNvPr id="39" name="直接连接符 38"/>
          <p:cNvCxnSpPr/>
          <p:nvPr/>
        </p:nvCxnSpPr>
        <p:spPr>
          <a:xfrm>
            <a:off x="5905158" y="1704133"/>
            <a:ext cx="0" cy="1021597"/>
          </a:xfrm>
          <a:prstGeom prst="line">
            <a:avLst/>
          </a:prstGeom>
          <a:ln>
            <a:solidFill>
              <a:srgbClr val="FDFDFD"/>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892279" y="3205628"/>
            <a:ext cx="0" cy="1021597"/>
          </a:xfrm>
          <a:prstGeom prst="line">
            <a:avLst/>
          </a:prstGeom>
          <a:ln>
            <a:solidFill>
              <a:srgbClr val="FDFDFD"/>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891937" y="4829399"/>
            <a:ext cx="0" cy="1021597"/>
          </a:xfrm>
          <a:prstGeom prst="line">
            <a:avLst/>
          </a:prstGeom>
          <a:ln>
            <a:solidFill>
              <a:srgbClr val="FDFDFD"/>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51136" y="1836590"/>
            <a:ext cx="4583024" cy="523220"/>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43" name="矩形 42"/>
          <p:cNvSpPr/>
          <p:nvPr/>
        </p:nvSpPr>
        <p:spPr>
          <a:xfrm>
            <a:off x="6096680" y="3497662"/>
            <a:ext cx="4583024" cy="523220"/>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44" name="矩形 43"/>
          <p:cNvSpPr/>
          <p:nvPr/>
        </p:nvSpPr>
        <p:spPr>
          <a:xfrm>
            <a:off x="6151136" y="5082895"/>
            <a:ext cx="4583024" cy="523220"/>
          </a:xfrm>
          <a:prstGeom prst="rect">
            <a:avLst/>
          </a:prstGeom>
        </p:spPr>
        <p:txBody>
          <a:bodyPr wrap="square">
            <a:spAutoFit/>
          </a:bodyPr>
          <a:lstStyle/>
          <a:p>
            <a:r>
              <a:rPr lang="zh-CN" altLang="en-US" sz="1400" dirty="0" smtClean="0">
                <a:solidFill>
                  <a:schemeClr val="bg1"/>
                </a:solidFill>
                <a:latin typeface="幼圆" panose="02010509060101010101" pitchFamily="49" charset="-122"/>
                <a:ea typeface="幼圆" panose="02010509060101010101" pitchFamily="49" charset="-122"/>
              </a:rPr>
              <a:t>单击此处添加您的文字内容。本模板的所有素材和逻辑图表，均可自由编辑替换和移动。</a:t>
            </a:r>
            <a:endParaRPr lang="zh-CN" altLang="en-US" sz="1400" dirty="0">
              <a:solidFill>
                <a:schemeClr val="bg1"/>
              </a:solidFill>
              <a:latin typeface="幼圆" panose="02010509060101010101" pitchFamily="49" charset="-122"/>
              <a:ea typeface="幼圆" panose="02010509060101010101" pitchFamily="49" charset="-122"/>
            </a:endParaRPr>
          </a:p>
        </p:txBody>
      </p:sp>
      <p:sp>
        <p:nvSpPr>
          <p:cNvPr id="51" name="矩形 50"/>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709864"/>
            <a:ext cx="6972301" cy="12220574"/>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30908" r="26664" b="-7964"/>
          <a:stretch>
            <a:fillRect/>
          </a:stretch>
        </p:blipFill>
        <p:spPr>
          <a:xfrm>
            <a:off x="6881641" y="-114300"/>
            <a:ext cx="5338934" cy="5181600"/>
          </a:xfrm>
          <a:prstGeom prst="rect">
            <a:avLst/>
          </a:prstGeom>
        </p:spPr>
      </p:pic>
      <p:sp>
        <p:nvSpPr>
          <p:cNvPr id="2" name="文本框 1"/>
          <p:cNvSpPr txBox="1"/>
          <p:nvPr/>
        </p:nvSpPr>
        <p:spPr>
          <a:xfrm rot="2512139">
            <a:off x="8922297" y="1170226"/>
            <a:ext cx="3730376" cy="584775"/>
          </a:xfrm>
          <a:prstGeom prst="rect">
            <a:avLst/>
          </a:prstGeom>
          <a:noFill/>
        </p:spPr>
        <p:txBody>
          <a:bodyPr wrap="square" rtlCol="0">
            <a:spAutoFit/>
          </a:bodyPr>
          <a:lstStyle/>
          <a:p>
            <a:r>
              <a:rPr lang="en-US" altLang="zh-CN" sz="3200" dirty="0" smtClean="0">
                <a:latin typeface="造字工房悦黑体验版常规体" pitchFamily="50" charset="-122"/>
                <a:ea typeface="造字工房悦黑体验版常规体" pitchFamily="50" charset="-122"/>
              </a:rPr>
              <a:t>YOUR LOGO HERE </a:t>
            </a:r>
            <a:endParaRPr lang="zh-CN" altLang="en-US" sz="3200" dirty="0">
              <a:latin typeface="造字工房悦黑体验版常规体" pitchFamily="50" charset="-122"/>
              <a:ea typeface="造字工房悦黑体验版常规体" pitchFamily="50" charset="-122"/>
            </a:endParaRPr>
          </a:p>
        </p:txBody>
      </p:sp>
      <p:grpSp>
        <p:nvGrpSpPr>
          <p:cNvPr id="3" name="组合 2"/>
          <p:cNvGrpSpPr/>
          <p:nvPr/>
        </p:nvGrpSpPr>
        <p:grpSpPr>
          <a:xfrm>
            <a:off x="955609" y="2764340"/>
            <a:ext cx="6865229" cy="2597899"/>
            <a:chOff x="605986" y="2469401"/>
            <a:chExt cx="6865229" cy="2597899"/>
          </a:xfrm>
        </p:grpSpPr>
        <p:grpSp>
          <p:nvGrpSpPr>
            <p:cNvPr id="10" name="组合 9"/>
            <p:cNvGrpSpPr/>
            <p:nvPr/>
          </p:nvGrpSpPr>
          <p:grpSpPr>
            <a:xfrm>
              <a:off x="605986" y="4028554"/>
              <a:ext cx="6865229" cy="1038746"/>
              <a:chOff x="2663386" y="2767281"/>
              <a:chExt cx="6865229" cy="1038746"/>
            </a:xfrm>
          </p:grpSpPr>
          <p:sp>
            <p:nvSpPr>
              <p:cNvPr id="11" name="文本框 10"/>
              <p:cNvSpPr txBox="1"/>
              <p:nvPr/>
            </p:nvSpPr>
            <p:spPr>
              <a:xfrm>
                <a:off x="2663386" y="2767281"/>
                <a:ext cx="6865229" cy="923330"/>
              </a:xfrm>
              <a:prstGeom prst="rect">
                <a:avLst/>
              </a:prstGeom>
              <a:noFill/>
            </p:spPr>
            <p:txBody>
              <a:bodyPr wrap="square" rtlCol="0">
                <a:spAutoFit/>
              </a:bodyPr>
              <a:lstStyle/>
              <a:p>
                <a:r>
                  <a:rPr lang="en-US" altLang="zh-CN" sz="5400" dirty="0" smtClean="0">
                    <a:solidFill>
                      <a:schemeClr val="bg1"/>
                    </a:solidFill>
                    <a:latin typeface="Agency FB" panose="020B0503020202020204" pitchFamily="34" charset="0"/>
                  </a:rPr>
                  <a:t>THANK YOU FOR YOUR WATCH  </a:t>
                </a:r>
                <a:endParaRPr lang="zh-CN" altLang="en-US" sz="5400" dirty="0">
                  <a:solidFill>
                    <a:schemeClr val="bg1"/>
                  </a:solidFill>
                  <a:latin typeface="Agency FB" panose="020B0503020202020204" pitchFamily="34" charset="0"/>
                </a:endParaRPr>
              </a:p>
            </p:txBody>
          </p:sp>
          <p:sp>
            <p:nvSpPr>
              <p:cNvPr id="12" name="文本框 11"/>
              <p:cNvSpPr txBox="1"/>
              <p:nvPr/>
            </p:nvSpPr>
            <p:spPr>
              <a:xfrm>
                <a:off x="2663386" y="3575195"/>
                <a:ext cx="6405311" cy="230832"/>
              </a:xfrm>
              <a:prstGeom prst="rect">
                <a:avLst/>
              </a:prstGeom>
              <a:noFill/>
            </p:spPr>
            <p:txBody>
              <a:bodyPr wrap="square" rtlCol="0">
                <a:spAutoFit/>
              </a:bodyPr>
              <a:lstStyle/>
              <a:p>
                <a:pPr algn="dist"/>
                <a:r>
                  <a:rPr lang="en-US" altLang="zh-CN" sz="900" dirty="0" smtClean="0">
                    <a:solidFill>
                      <a:schemeClr val="bg1"/>
                    </a:solidFill>
                    <a:latin typeface="造字工房悦黑体验版常规体" pitchFamily="50" charset="-122"/>
                    <a:ea typeface="造字工房悦黑体验版常规体" pitchFamily="50" charset="-122"/>
                    <a:cs typeface="Arial" panose="020B0604020202020204" pitchFamily="34" charset="0"/>
                  </a:rPr>
                  <a:t>THE PROFESSIONAL POWERPOINT TEMPALTE</a:t>
                </a:r>
                <a:endParaRPr lang="zh-CN" altLang="en-US" sz="900" dirty="0">
                  <a:solidFill>
                    <a:schemeClr val="bg1"/>
                  </a:solidFill>
                  <a:latin typeface="造字工房悦黑体验版常规体" pitchFamily="50" charset="-122"/>
                  <a:ea typeface="造字工房悦黑体验版常规体" pitchFamily="50" charset="-122"/>
                  <a:cs typeface="Arial" panose="020B0604020202020204" pitchFamily="34" charset="0"/>
                </a:endParaRPr>
              </a:p>
            </p:txBody>
          </p:sp>
        </p:grpSp>
        <p:sp>
          <p:nvSpPr>
            <p:cNvPr id="14" name="文本框 13"/>
            <p:cNvSpPr txBox="1"/>
            <p:nvPr/>
          </p:nvSpPr>
          <p:spPr>
            <a:xfrm>
              <a:off x="605986" y="2469401"/>
              <a:ext cx="3446236" cy="1862048"/>
            </a:xfrm>
            <a:prstGeom prst="rect">
              <a:avLst/>
            </a:prstGeom>
            <a:noFill/>
          </p:spPr>
          <p:txBody>
            <a:bodyPr wrap="square" rtlCol="0">
              <a:spAutoFit/>
            </a:bodyPr>
            <a:lstStyle/>
            <a:p>
              <a:r>
                <a:rPr lang="en-US" altLang="zh-CN" sz="11500" dirty="0" smtClean="0">
                  <a:solidFill>
                    <a:schemeClr val="bg1"/>
                  </a:solidFill>
                  <a:latin typeface="Agency FB" panose="020B0503020202020204" pitchFamily="34" charset="0"/>
                </a:rPr>
                <a:t>2017</a:t>
              </a:r>
              <a:endParaRPr lang="zh-CN" altLang="en-US" sz="11500" dirty="0">
                <a:solidFill>
                  <a:schemeClr val="bg1"/>
                </a:solidFill>
                <a:latin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709864"/>
            <a:ext cx="6972301" cy="12220574"/>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853392"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0 1</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611324"/>
            <a:ext cx="6972301" cy="12220574"/>
          </a:xfrm>
          <a:prstGeom prst="rect">
            <a:avLst/>
          </a:prstGeom>
        </p:spPr>
      </p:pic>
      <p:sp>
        <p:nvSpPr>
          <p:cNvPr id="2" name="矩形 1"/>
          <p:cNvSpPr/>
          <p:nvPr/>
        </p:nvSpPr>
        <p:spPr>
          <a:xfrm>
            <a:off x="0" y="55627"/>
            <a:ext cx="12220575"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915410" y="1859201"/>
            <a:ext cx="1770743" cy="17707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2457" y="1859201"/>
            <a:ext cx="1770743" cy="17707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66647" y="1857040"/>
            <a:ext cx="1770743" cy="17707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753157" y="1857040"/>
            <a:ext cx="1770743" cy="17707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95486" y="4290067"/>
            <a:ext cx="1210588"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工作回顾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472534" y="4285012"/>
            <a:ext cx="1210588"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自我评价</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688329" y="4285500"/>
            <a:ext cx="1467068"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反思与经验</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904993" y="4282852"/>
            <a:ext cx="1467068"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规划与展望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225654" y="3990811"/>
            <a:ext cx="1150251"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 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490081" y="3990811"/>
            <a:ext cx="1150251"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 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846737" y="3988650"/>
            <a:ext cx="1150251"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 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063401" y="3992148"/>
            <a:ext cx="1150251"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 04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2308448" y="4821859"/>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椭圆 21"/>
          <p:cNvSpPr/>
          <p:nvPr/>
        </p:nvSpPr>
        <p:spPr>
          <a:xfrm>
            <a:off x="2308448" y="5052933"/>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椭圆 22"/>
          <p:cNvSpPr/>
          <p:nvPr/>
        </p:nvSpPr>
        <p:spPr>
          <a:xfrm>
            <a:off x="2308447" y="5284007"/>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p:cNvSpPr txBox="1"/>
          <p:nvPr/>
        </p:nvSpPr>
        <p:spPr>
          <a:xfrm>
            <a:off x="2366504" y="4712434"/>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工作预期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366504" y="4955768"/>
            <a:ext cx="1107996"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实际工作情况</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366504" y="5187778"/>
            <a:ext cx="1107996"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优秀项目展示</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4639975" y="4821859"/>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a:off x="4639975" y="5052933"/>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椭圆 28"/>
          <p:cNvSpPr/>
          <p:nvPr/>
        </p:nvSpPr>
        <p:spPr>
          <a:xfrm>
            <a:off x="4639974" y="5284007"/>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文本框 29"/>
          <p:cNvSpPr txBox="1"/>
          <p:nvPr/>
        </p:nvSpPr>
        <p:spPr>
          <a:xfrm>
            <a:off x="4698031" y="4712434"/>
            <a:ext cx="646331"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积极面</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698031" y="4955768"/>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待改进面</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698031" y="5187778"/>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其他方面</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6967166" y="4819698"/>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p:cNvSpPr/>
          <p:nvPr/>
        </p:nvSpPr>
        <p:spPr>
          <a:xfrm>
            <a:off x="6967166" y="5050772"/>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椭圆 34"/>
          <p:cNvSpPr/>
          <p:nvPr/>
        </p:nvSpPr>
        <p:spPr>
          <a:xfrm>
            <a:off x="6967165" y="5281846"/>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7025222" y="4710273"/>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总结过去</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025222" y="4953607"/>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反思错误</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025222" y="5185617"/>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总结经验</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9" name="椭圆 38"/>
          <p:cNvSpPr/>
          <p:nvPr/>
        </p:nvSpPr>
        <p:spPr>
          <a:xfrm>
            <a:off x="9216817" y="4824470"/>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椭圆 39"/>
          <p:cNvSpPr/>
          <p:nvPr/>
        </p:nvSpPr>
        <p:spPr>
          <a:xfrm>
            <a:off x="9216817" y="5055544"/>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椭圆 40"/>
          <p:cNvSpPr/>
          <p:nvPr/>
        </p:nvSpPr>
        <p:spPr>
          <a:xfrm>
            <a:off x="9216816" y="5286618"/>
            <a:ext cx="58057" cy="580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文本框 41"/>
          <p:cNvSpPr txBox="1"/>
          <p:nvPr/>
        </p:nvSpPr>
        <p:spPr>
          <a:xfrm>
            <a:off x="9274873" y="4715045"/>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未来规划</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274873" y="4958379"/>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工作计划</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9274873" y="5158306"/>
            <a:ext cx="800219" cy="276999"/>
          </a:xfrm>
          <a:prstGeom prst="rect">
            <a:avLst/>
          </a:prstGeom>
          <a:noFill/>
        </p:spPr>
        <p:txBody>
          <a:bodyPr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未来展望</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2381433" y="2161188"/>
            <a:ext cx="838691" cy="1323439"/>
          </a:xfrm>
          <a:prstGeom prst="rect">
            <a:avLst/>
          </a:prstGeom>
        </p:spPr>
        <p:txBody>
          <a:bodyPr wrap="none">
            <a:spAutoFit/>
          </a:bodyPr>
          <a:lstStyle/>
          <a:p>
            <a:r>
              <a:rPr lang="en-US" altLang="zh-CN" sz="8000" dirty="0" smtClean="0">
                <a:solidFill>
                  <a:schemeClr val="bg1"/>
                </a:solidFill>
                <a:latin typeface="Agency FB" panose="020B0503020202020204" pitchFamily="34" charset="0"/>
              </a:rPr>
              <a:t>01</a:t>
            </a:r>
            <a:endParaRPr lang="zh-CN" altLang="en-US" sz="1400" dirty="0"/>
          </a:p>
        </p:txBody>
      </p:sp>
      <p:sp>
        <p:nvSpPr>
          <p:cNvPr id="50" name="矩形 49"/>
          <p:cNvSpPr/>
          <p:nvPr/>
        </p:nvSpPr>
        <p:spPr>
          <a:xfrm>
            <a:off x="4570512" y="2161188"/>
            <a:ext cx="1031051" cy="1323439"/>
          </a:xfrm>
          <a:prstGeom prst="rect">
            <a:avLst/>
          </a:prstGeom>
        </p:spPr>
        <p:txBody>
          <a:bodyPr wrap="none">
            <a:spAutoFit/>
          </a:bodyPr>
          <a:lstStyle/>
          <a:p>
            <a:r>
              <a:rPr lang="en-US" altLang="zh-CN" sz="8000" dirty="0" smtClean="0">
                <a:solidFill>
                  <a:schemeClr val="bg1"/>
                </a:solidFill>
                <a:latin typeface="Agency FB" panose="020B0503020202020204" pitchFamily="34" charset="0"/>
              </a:rPr>
              <a:t>02</a:t>
            </a:r>
            <a:endParaRPr lang="zh-CN" altLang="en-US" sz="1400" dirty="0"/>
          </a:p>
        </p:txBody>
      </p:sp>
      <p:sp>
        <p:nvSpPr>
          <p:cNvPr id="51" name="矩形 50"/>
          <p:cNvSpPr/>
          <p:nvPr/>
        </p:nvSpPr>
        <p:spPr>
          <a:xfrm>
            <a:off x="6820462" y="2175524"/>
            <a:ext cx="1063112" cy="1323439"/>
          </a:xfrm>
          <a:prstGeom prst="rect">
            <a:avLst/>
          </a:prstGeom>
        </p:spPr>
        <p:txBody>
          <a:bodyPr wrap="none">
            <a:spAutoFit/>
          </a:bodyPr>
          <a:lstStyle/>
          <a:p>
            <a:r>
              <a:rPr lang="en-US" altLang="zh-CN" sz="8000" dirty="0" smtClean="0">
                <a:solidFill>
                  <a:schemeClr val="bg1"/>
                </a:solidFill>
                <a:latin typeface="Agency FB" panose="020B0503020202020204" pitchFamily="34" charset="0"/>
              </a:rPr>
              <a:t>03</a:t>
            </a:r>
            <a:endParaRPr lang="zh-CN" altLang="en-US" sz="1400" dirty="0"/>
          </a:p>
        </p:txBody>
      </p:sp>
      <p:sp>
        <p:nvSpPr>
          <p:cNvPr id="52" name="矩形 51"/>
          <p:cNvSpPr/>
          <p:nvPr/>
        </p:nvSpPr>
        <p:spPr>
          <a:xfrm>
            <a:off x="9129763" y="2176027"/>
            <a:ext cx="1023037" cy="1323439"/>
          </a:xfrm>
          <a:prstGeom prst="rect">
            <a:avLst/>
          </a:prstGeom>
        </p:spPr>
        <p:txBody>
          <a:bodyPr wrap="none">
            <a:spAutoFit/>
          </a:bodyPr>
          <a:lstStyle/>
          <a:p>
            <a:r>
              <a:rPr lang="en-US" altLang="zh-CN" sz="8000" dirty="0" smtClean="0">
                <a:solidFill>
                  <a:schemeClr val="bg1"/>
                </a:solidFill>
                <a:latin typeface="Agency FB" panose="020B0503020202020204" pitchFamily="34" charset="0"/>
              </a:rPr>
              <a:t>04</a:t>
            </a:r>
            <a:endParaRPr lang="zh-CN" altLang="en-US" sz="1400" dirty="0"/>
          </a:p>
        </p:txBody>
      </p:sp>
      <p:sp>
        <p:nvSpPr>
          <p:cNvPr id="46" name="矩形 45"/>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a:off x="810686" y="5350340"/>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FDFDF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solidFill>
                <a:schemeClr val="bg1"/>
              </a:solidFill>
            </a:endParaRPr>
          </a:p>
        </p:txBody>
      </p:sp>
      <p:sp>
        <p:nvSpPr>
          <p:cNvPr id="8" name="Freeform 6"/>
          <p:cNvSpPr/>
          <p:nvPr/>
        </p:nvSpPr>
        <p:spPr bwMode="auto">
          <a:xfrm>
            <a:off x="3448797" y="4545080"/>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FDFDF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solidFill>
                <a:schemeClr val="bg1"/>
              </a:solidFill>
            </a:endParaRPr>
          </a:p>
        </p:txBody>
      </p:sp>
      <p:sp>
        <p:nvSpPr>
          <p:cNvPr id="9" name="Freeform 7"/>
          <p:cNvSpPr/>
          <p:nvPr/>
        </p:nvSpPr>
        <p:spPr bwMode="auto">
          <a:xfrm>
            <a:off x="6092328" y="3734395"/>
            <a:ext cx="2643533" cy="810684"/>
          </a:xfrm>
          <a:custGeom>
            <a:avLst/>
            <a:gdLst>
              <a:gd name="T0" fmla="*/ 0 w 975"/>
              <a:gd name="T1" fmla="*/ 299 h 299"/>
              <a:gd name="T2" fmla="*/ 0 w 975"/>
              <a:gd name="T3" fmla="*/ 0 h 299"/>
              <a:gd name="T4" fmla="*/ 975 w 975"/>
              <a:gd name="T5" fmla="*/ 0 h 299"/>
            </a:gdLst>
            <a:ahLst/>
            <a:cxnLst>
              <a:cxn ang="0">
                <a:pos x="T0" y="T1"/>
              </a:cxn>
              <a:cxn ang="0">
                <a:pos x="T2" y="T3"/>
              </a:cxn>
              <a:cxn ang="0">
                <a:pos x="T4" y="T5"/>
              </a:cxn>
            </a:cxnLst>
            <a:rect l="0" t="0" r="r" b="b"/>
            <a:pathLst>
              <a:path w="975" h="299">
                <a:moveTo>
                  <a:pt x="0" y="299"/>
                </a:moveTo>
                <a:lnTo>
                  <a:pt x="0" y="0"/>
                </a:lnTo>
                <a:lnTo>
                  <a:pt x="975" y="0"/>
                </a:lnTo>
              </a:path>
            </a:pathLst>
          </a:custGeom>
          <a:noFill/>
          <a:ln w="57150" cap="flat">
            <a:solidFill>
              <a:srgbClr val="FDFDF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solidFill>
                <a:schemeClr val="bg1"/>
              </a:solidFill>
            </a:endParaRPr>
          </a:p>
        </p:txBody>
      </p:sp>
      <p:sp>
        <p:nvSpPr>
          <p:cNvPr id="10" name="Freeform 8"/>
          <p:cNvSpPr/>
          <p:nvPr/>
        </p:nvSpPr>
        <p:spPr bwMode="auto">
          <a:xfrm>
            <a:off x="8735862" y="2937061"/>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FDFDF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solidFill>
                <a:schemeClr val="bg1"/>
              </a:solidFill>
            </a:endParaRPr>
          </a:p>
        </p:txBody>
      </p:sp>
      <p:sp>
        <p:nvSpPr>
          <p:cNvPr id="15" name="矩形 14"/>
          <p:cNvSpPr/>
          <p:nvPr/>
        </p:nvSpPr>
        <p:spPr>
          <a:xfrm>
            <a:off x="8991601" y="3467862"/>
            <a:ext cx="2557252" cy="1077218"/>
          </a:xfrm>
          <a:prstGeom prst="rect">
            <a:avLst/>
          </a:prstGeom>
        </p:spPr>
        <p:txBody>
          <a:bodyPr wrap="square">
            <a:spAutoFit/>
          </a:bodyPr>
          <a:lstStyle/>
          <a:p>
            <a:r>
              <a:rPr lang="zh-CN" altLang="en-US" sz="1600" dirty="0">
                <a:solidFill>
                  <a:schemeClr val="bg1"/>
                </a:solidFill>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solidFill>
                <a:schemeClr val="bg1"/>
              </a:solidFill>
            </a:endParaRPr>
          </a:p>
        </p:txBody>
      </p:sp>
      <p:sp>
        <p:nvSpPr>
          <p:cNvPr id="16" name="文本框 15"/>
          <p:cNvSpPr txBox="1"/>
          <p:nvPr/>
        </p:nvSpPr>
        <p:spPr>
          <a:xfrm>
            <a:off x="8991600" y="3052153"/>
            <a:ext cx="1540933" cy="707886"/>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998285" y="2537102"/>
            <a:ext cx="2557252" cy="1077218"/>
          </a:xfrm>
          <a:prstGeom prst="rect">
            <a:avLst/>
          </a:prstGeom>
        </p:spPr>
        <p:txBody>
          <a:bodyPr wrap="square">
            <a:spAutoFit/>
          </a:bodyPr>
          <a:lstStyle/>
          <a:p>
            <a:r>
              <a:rPr lang="zh-CN" altLang="en-US" sz="1600" dirty="0">
                <a:solidFill>
                  <a:schemeClr val="bg1"/>
                </a:solidFill>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solidFill>
                <a:schemeClr val="bg1"/>
              </a:solidFill>
            </a:endParaRPr>
          </a:p>
        </p:txBody>
      </p:sp>
      <p:sp>
        <p:nvSpPr>
          <p:cNvPr id="18" name="文本框 17"/>
          <p:cNvSpPr txBox="1"/>
          <p:nvPr/>
        </p:nvSpPr>
        <p:spPr>
          <a:xfrm>
            <a:off x="5998285" y="2121391"/>
            <a:ext cx="1619724" cy="707886"/>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3448795" y="3352772"/>
            <a:ext cx="2557252" cy="1077218"/>
          </a:xfrm>
          <a:prstGeom prst="rect">
            <a:avLst/>
          </a:prstGeom>
        </p:spPr>
        <p:txBody>
          <a:bodyPr wrap="square">
            <a:spAutoFit/>
          </a:bodyPr>
          <a:lstStyle/>
          <a:p>
            <a:r>
              <a:rPr lang="zh-CN" altLang="en-US" sz="1600" dirty="0">
                <a:solidFill>
                  <a:schemeClr val="bg1"/>
                </a:solidFill>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solidFill>
                <a:schemeClr val="bg1"/>
              </a:solidFill>
            </a:endParaRPr>
          </a:p>
        </p:txBody>
      </p:sp>
      <p:sp>
        <p:nvSpPr>
          <p:cNvPr id="20" name="文本框 19"/>
          <p:cNvSpPr txBox="1"/>
          <p:nvPr/>
        </p:nvSpPr>
        <p:spPr>
          <a:xfrm>
            <a:off x="3448795" y="2937062"/>
            <a:ext cx="1525680" cy="707886"/>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18983" y="4184702"/>
            <a:ext cx="2557252" cy="1077218"/>
          </a:xfrm>
          <a:prstGeom prst="rect">
            <a:avLst/>
          </a:prstGeom>
        </p:spPr>
        <p:txBody>
          <a:bodyPr wrap="square">
            <a:spAutoFit/>
          </a:bodyPr>
          <a:lstStyle/>
          <a:p>
            <a:r>
              <a:rPr lang="zh-CN" altLang="en-US" sz="1600" dirty="0">
                <a:solidFill>
                  <a:schemeClr val="bg1"/>
                </a:solidFill>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solidFill>
                <a:schemeClr val="bg1"/>
              </a:solidFill>
            </a:endParaRPr>
          </a:p>
        </p:txBody>
      </p:sp>
      <p:sp>
        <p:nvSpPr>
          <p:cNvPr id="22" name="文本框 21"/>
          <p:cNvSpPr txBox="1"/>
          <p:nvPr/>
        </p:nvSpPr>
        <p:spPr>
          <a:xfrm>
            <a:off x="718983" y="3768992"/>
            <a:ext cx="1499284" cy="707886"/>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ppt_x"/>
                                          </p:val>
                                        </p:tav>
                                        <p:tav tm="100000">
                                          <p:val>
                                            <p:strVal val="#ppt_x"/>
                                          </p:val>
                                        </p:tav>
                                      </p:tavLst>
                                    </p:anim>
                                    <p:anim calcmode="lin" valueType="num">
                                      <p:cBhvr additive="base">
                                        <p:cTn id="18" dur="25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p:bldP spid="18" grpId="0"/>
      <p:bldP spid="20"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2"/>
          <p:cNvCxnSpPr/>
          <p:nvPr/>
        </p:nvCxnSpPr>
        <p:spPr>
          <a:xfrm flipV="1">
            <a:off x="1334636" y="3083279"/>
            <a:ext cx="9770377" cy="82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4"/>
          <p:cNvSpPr/>
          <p:nvPr/>
        </p:nvSpPr>
        <p:spPr>
          <a:xfrm>
            <a:off x="1334636" y="2463700"/>
            <a:ext cx="1240272" cy="1247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Oval 5"/>
          <p:cNvSpPr/>
          <p:nvPr/>
        </p:nvSpPr>
        <p:spPr>
          <a:xfrm>
            <a:off x="2969684" y="2285617"/>
            <a:ext cx="1594407" cy="1603555"/>
          </a:xfrm>
          <a:prstGeom prst="ellipse">
            <a:avLst/>
          </a:prstGeom>
          <a:solidFill>
            <a:schemeClr val="bg1"/>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6"/>
          <p:cNvSpPr/>
          <p:nvPr/>
        </p:nvSpPr>
        <p:spPr>
          <a:xfrm>
            <a:off x="4898603" y="2568597"/>
            <a:ext cx="1031675" cy="10375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Oval 7"/>
          <p:cNvSpPr/>
          <p:nvPr/>
        </p:nvSpPr>
        <p:spPr>
          <a:xfrm>
            <a:off x="6352326" y="2427107"/>
            <a:ext cx="1313039" cy="1320575"/>
          </a:xfrm>
          <a:prstGeom prst="ellipse">
            <a:avLst/>
          </a:prstGeom>
          <a:solidFill>
            <a:schemeClr val="bg1"/>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8"/>
          <p:cNvSpPr/>
          <p:nvPr/>
        </p:nvSpPr>
        <p:spPr>
          <a:xfrm>
            <a:off x="8087416" y="2568597"/>
            <a:ext cx="1031675" cy="10375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Oval 9"/>
          <p:cNvSpPr/>
          <p:nvPr/>
        </p:nvSpPr>
        <p:spPr>
          <a:xfrm>
            <a:off x="9494246" y="2277389"/>
            <a:ext cx="1610767" cy="1620010"/>
          </a:xfrm>
          <a:prstGeom prst="ellipse">
            <a:avLst/>
          </a:prstGeom>
          <a:solidFill>
            <a:schemeClr val="bg1"/>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 Box 10"/>
          <p:cNvSpPr txBox="1">
            <a:spLocks noChangeArrowheads="1"/>
          </p:cNvSpPr>
          <p:nvPr/>
        </p:nvSpPr>
        <p:spPr bwMode="auto">
          <a:xfrm>
            <a:off x="1355656" y="2888515"/>
            <a:ext cx="1219252" cy="323165"/>
          </a:xfrm>
          <a:prstGeom prst="rect">
            <a:avLst/>
          </a:prstGeom>
          <a:noFill/>
          <a:ln w="9525">
            <a:noFill/>
            <a:miter lim="800000"/>
          </a:ln>
        </p:spPr>
        <p:txBody>
          <a:bodyPr wrap="square" lIns="45720" tIns="22860" rIns="45720" bIns="22860">
            <a:spAutoFit/>
          </a:bodyPr>
          <a:lstStyle/>
          <a:p>
            <a:pPr algn="ctr" defTabSz="1088390"/>
            <a:r>
              <a:rPr lang="en-US" dirty="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40%</a:t>
            </a:r>
            <a:endParaRPr lang="en-US" sz="1400" dirty="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4" name="Text Box 10"/>
          <p:cNvSpPr txBox="1">
            <a:spLocks noChangeArrowheads="1"/>
          </p:cNvSpPr>
          <p:nvPr/>
        </p:nvSpPr>
        <p:spPr bwMode="auto">
          <a:xfrm>
            <a:off x="3179874" y="2831692"/>
            <a:ext cx="1219252" cy="415498"/>
          </a:xfrm>
          <a:prstGeom prst="rect">
            <a:avLst/>
          </a:prstGeom>
          <a:noFill/>
          <a:ln w="9525">
            <a:noFill/>
            <a:miter lim="800000"/>
          </a:ln>
        </p:spPr>
        <p:txBody>
          <a:bodyPr wrap="square" lIns="45720" tIns="22860" rIns="45720" bIns="22860">
            <a:spAutoFit/>
          </a:bodyPr>
          <a:lstStyle/>
          <a:p>
            <a:pPr algn="ctr" defTabSz="1088390"/>
            <a:r>
              <a:rPr lang="en-US" sz="240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70%</a:t>
            </a:r>
            <a:endParaRPr lang="en-US"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5" name="Text Box 10"/>
          <p:cNvSpPr txBox="1">
            <a:spLocks noChangeArrowheads="1"/>
          </p:cNvSpPr>
          <p:nvPr/>
        </p:nvSpPr>
        <p:spPr bwMode="auto">
          <a:xfrm>
            <a:off x="4798562" y="2888515"/>
            <a:ext cx="1219252" cy="323165"/>
          </a:xfrm>
          <a:prstGeom prst="rect">
            <a:avLst/>
          </a:prstGeom>
          <a:noFill/>
          <a:ln w="9525">
            <a:noFill/>
            <a:miter lim="800000"/>
          </a:ln>
        </p:spPr>
        <p:txBody>
          <a:bodyPr wrap="square" lIns="45720" tIns="22860" rIns="45720" bIns="22860">
            <a:spAutoFit/>
          </a:bodyPr>
          <a:lstStyle/>
          <a:p>
            <a:pPr algn="ctr" defTabSz="1088390"/>
            <a:r>
              <a:rPr lang="en-US"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35%</a:t>
            </a:r>
            <a:endParaRPr lang="en-US" sz="140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6" name="Text Box 10"/>
          <p:cNvSpPr txBox="1">
            <a:spLocks noChangeArrowheads="1"/>
          </p:cNvSpPr>
          <p:nvPr/>
        </p:nvSpPr>
        <p:spPr bwMode="auto">
          <a:xfrm>
            <a:off x="6399219" y="2831692"/>
            <a:ext cx="1219252" cy="415498"/>
          </a:xfrm>
          <a:prstGeom prst="rect">
            <a:avLst/>
          </a:prstGeom>
          <a:noFill/>
          <a:ln w="9525">
            <a:noFill/>
            <a:miter lim="800000"/>
          </a:ln>
        </p:spPr>
        <p:txBody>
          <a:bodyPr wrap="square" lIns="45720" tIns="22860" rIns="45720" bIns="22860">
            <a:spAutoFit/>
          </a:bodyPr>
          <a:lstStyle/>
          <a:p>
            <a:pPr algn="ctr" defTabSz="1088390"/>
            <a:r>
              <a:rPr lang="en-US" sz="240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48%</a:t>
            </a:r>
            <a:endParaRPr lang="en-US"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7" name="Text Box 10"/>
          <p:cNvSpPr txBox="1">
            <a:spLocks noChangeArrowheads="1"/>
          </p:cNvSpPr>
          <p:nvPr/>
        </p:nvSpPr>
        <p:spPr bwMode="auto">
          <a:xfrm>
            <a:off x="8009988" y="2888515"/>
            <a:ext cx="1219252" cy="323165"/>
          </a:xfrm>
          <a:prstGeom prst="rect">
            <a:avLst/>
          </a:prstGeom>
          <a:noFill/>
          <a:ln w="9525">
            <a:noFill/>
            <a:miter lim="800000"/>
          </a:ln>
        </p:spPr>
        <p:txBody>
          <a:bodyPr wrap="square" lIns="45720" tIns="22860" rIns="45720" bIns="22860">
            <a:spAutoFit/>
          </a:bodyPr>
          <a:lstStyle/>
          <a:p>
            <a:pPr algn="ctr" defTabSz="1088390"/>
            <a:r>
              <a:rPr lang="en-US"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38%</a:t>
            </a:r>
            <a:endParaRPr lang="en-US" sz="140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8" name="Text Box 10"/>
          <p:cNvSpPr txBox="1">
            <a:spLocks noChangeArrowheads="1"/>
          </p:cNvSpPr>
          <p:nvPr/>
        </p:nvSpPr>
        <p:spPr bwMode="auto">
          <a:xfrm>
            <a:off x="9690003" y="2831692"/>
            <a:ext cx="1219252" cy="415498"/>
          </a:xfrm>
          <a:prstGeom prst="rect">
            <a:avLst/>
          </a:prstGeom>
          <a:noFill/>
          <a:ln w="9525">
            <a:noFill/>
            <a:miter lim="800000"/>
          </a:ln>
        </p:spPr>
        <p:txBody>
          <a:bodyPr wrap="square" lIns="45720" tIns="22860" rIns="45720" bIns="22860">
            <a:spAutoFit/>
          </a:bodyPr>
          <a:lstStyle/>
          <a:p>
            <a:pPr algn="ctr" defTabSz="1088390"/>
            <a:r>
              <a:rPr lang="en-US" sz="2400"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rPr>
              <a:t>75%</a:t>
            </a:r>
            <a:endParaRPr lang="en-US" smtClean="0">
              <a:solidFill>
                <a:schemeClr val="bg2">
                  <a:lumMod val="2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sp>
        <p:nvSpPr>
          <p:cNvPr id="19" name="TextBox 13@|17FFC:16777215|FBC:16777215|LFC:16777215|LBC:16777215"/>
          <p:cNvSpPr txBox="1"/>
          <p:nvPr/>
        </p:nvSpPr>
        <p:spPr>
          <a:xfrm>
            <a:off x="1335913"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17FFC:16777215|FBC:16777215|LFC:16777215|LBC:16777215"/>
          <p:cNvSpPr txBox="1"/>
          <p:nvPr/>
        </p:nvSpPr>
        <p:spPr>
          <a:xfrm>
            <a:off x="2597847" y="4243360"/>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p:cNvSpPr txBox="1"/>
          <p:nvPr/>
        </p:nvSpPr>
        <p:spPr>
          <a:xfrm>
            <a:off x="3148028"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17FFC:16777215|FBC:16777215|LFC:16777215|LBC:16777215"/>
          <p:cNvSpPr txBox="1"/>
          <p:nvPr/>
        </p:nvSpPr>
        <p:spPr>
          <a:xfrm>
            <a:off x="4239148" y="4243360"/>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p:cNvSpPr txBox="1"/>
          <p:nvPr/>
        </p:nvSpPr>
        <p:spPr>
          <a:xfrm>
            <a:off x="4789329"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17FFC:16777215|FBC:16777215|LFC:16777215|LBC:16777215"/>
          <p:cNvSpPr txBox="1"/>
          <p:nvPr/>
        </p:nvSpPr>
        <p:spPr>
          <a:xfrm>
            <a:off x="5839805" y="4243360"/>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p:cNvSpPr txBox="1"/>
          <p:nvPr/>
        </p:nvSpPr>
        <p:spPr>
          <a:xfrm>
            <a:off x="6389986"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17FFC:16777215|FBC:16777215|LFC:16777215|LBC:16777215"/>
          <p:cNvSpPr txBox="1"/>
          <p:nvPr/>
        </p:nvSpPr>
        <p:spPr>
          <a:xfrm>
            <a:off x="7450574" y="4243360"/>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17FFC:16777215|FBC:16777215|LFC:16777215|LBC:16777215"/>
          <p:cNvSpPr txBox="1"/>
          <p:nvPr/>
        </p:nvSpPr>
        <p:spPr>
          <a:xfrm>
            <a:off x="8000755"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17FFC:16777215|FBC:16777215|LFC:16777215|LBC:16777215"/>
          <p:cNvSpPr txBox="1"/>
          <p:nvPr/>
        </p:nvSpPr>
        <p:spPr>
          <a:xfrm>
            <a:off x="9130589" y="4243360"/>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17FFC:16777215|FBC:16777215|LFC:16777215|LBC:16777215"/>
          <p:cNvSpPr txBox="1"/>
          <p:nvPr/>
        </p:nvSpPr>
        <p:spPr>
          <a:xfrm>
            <a:off x="9680770" y="4618165"/>
            <a:ext cx="1384263" cy="553998"/>
          </a:xfrm>
          <a:prstGeom prst="rect">
            <a:avLst/>
          </a:prstGeom>
          <a:noFill/>
        </p:spPr>
        <p:txBody>
          <a:bodyPr wrap="square" lIns="0" tIns="0" rIns="0" bIns="0" rtlCol="0" anchor="t" anchorCtr="0">
            <a:spAutoFit/>
          </a:bodyPr>
          <a:lstStyle/>
          <a:p>
            <a:pPr defTabSz="1216660">
              <a:spcBef>
                <a:spcPct val="20000"/>
              </a:spcBef>
              <a:defRPr/>
            </a:pPr>
            <a:r>
              <a:rPr lang="en-US" altLang="zh-CN" sz="1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17FFC:16777215|FBC:16777215|LFC:16777215|LBC:16777215"/>
          <p:cNvSpPr txBox="1"/>
          <p:nvPr/>
        </p:nvSpPr>
        <p:spPr>
          <a:xfrm>
            <a:off x="690638" y="4228196"/>
            <a:ext cx="2338080" cy="246221"/>
          </a:xfrm>
          <a:prstGeom prst="rect">
            <a:avLst/>
          </a:prstGeom>
          <a:noFill/>
        </p:spPr>
        <p:txBody>
          <a:bodyPr wrap="square" lIns="0" tIns="0" rIns="0" bIns="0" rtlCol="0" anchor="t" anchorCtr="0">
            <a:spAutoFit/>
          </a:bodyPr>
          <a:lstStyle/>
          <a:p>
            <a:pPr algn="ctr" defTabSz="1216660">
              <a:spcBef>
                <a:spcPct val="20000"/>
              </a:spcBef>
              <a:defRPr/>
            </a:pP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KEYS</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a:stCxn id="2" idx="4"/>
          </p:cNvCxnSpPr>
          <p:nvPr/>
        </p:nvCxnSpPr>
        <p:spPr>
          <a:xfrm flipH="1">
            <a:off x="2214645" y="1651457"/>
            <a:ext cx="1" cy="4481555"/>
          </a:xfrm>
          <a:prstGeom prst="line">
            <a:avLst/>
          </a:prstGeom>
          <a:ln w="12700">
            <a:solidFill>
              <a:srgbClr val="FDFDFD"/>
            </a:solidFill>
            <a:prstDash val="lg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087235" y="1396637"/>
            <a:ext cx="254819" cy="254819"/>
          </a:xfrm>
          <a:prstGeom prst="ellipse">
            <a:avLst/>
          </a:prstGeom>
          <a:solidFill>
            <a:schemeClr val="bg1"/>
          </a:solidFill>
          <a:ln w="1905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0" name="椭圆 9"/>
          <p:cNvSpPr/>
          <p:nvPr/>
        </p:nvSpPr>
        <p:spPr>
          <a:xfrm>
            <a:off x="2087235" y="2551481"/>
            <a:ext cx="254819" cy="254819"/>
          </a:xfrm>
          <a:prstGeom prst="ellipse">
            <a:avLst/>
          </a:prstGeom>
          <a:solidFill>
            <a:schemeClr val="bg1"/>
          </a:solidFill>
          <a:ln w="1905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1" name="椭圆 10"/>
          <p:cNvSpPr/>
          <p:nvPr/>
        </p:nvSpPr>
        <p:spPr>
          <a:xfrm>
            <a:off x="2087235" y="3706324"/>
            <a:ext cx="254819" cy="254819"/>
          </a:xfrm>
          <a:prstGeom prst="ellipse">
            <a:avLst/>
          </a:prstGeom>
          <a:solidFill>
            <a:schemeClr val="bg1"/>
          </a:solidFill>
          <a:ln w="1905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2" name="椭圆 11"/>
          <p:cNvSpPr/>
          <p:nvPr/>
        </p:nvSpPr>
        <p:spPr>
          <a:xfrm>
            <a:off x="2087235" y="4861168"/>
            <a:ext cx="254819" cy="254819"/>
          </a:xfrm>
          <a:prstGeom prst="ellipse">
            <a:avLst/>
          </a:prstGeom>
          <a:solidFill>
            <a:schemeClr val="bg1"/>
          </a:solidFill>
          <a:ln w="1905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3" name="椭圆 22"/>
          <p:cNvSpPr/>
          <p:nvPr/>
        </p:nvSpPr>
        <p:spPr>
          <a:xfrm>
            <a:off x="2087235" y="5950828"/>
            <a:ext cx="254819" cy="254819"/>
          </a:xfrm>
          <a:prstGeom prst="ellipse">
            <a:avLst/>
          </a:prstGeom>
          <a:solidFill>
            <a:schemeClr val="bg1"/>
          </a:solidFill>
          <a:ln w="19050">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4" name="文本框 118"/>
          <p:cNvSpPr txBox="1"/>
          <p:nvPr/>
        </p:nvSpPr>
        <p:spPr>
          <a:xfrm>
            <a:off x="2526401" y="1797625"/>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文本框 119"/>
          <p:cNvSpPr txBox="1"/>
          <p:nvPr/>
        </p:nvSpPr>
        <p:spPr>
          <a:xfrm>
            <a:off x="2589297" y="1396637"/>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输入文字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6" name="文本框 118"/>
          <p:cNvSpPr txBox="1"/>
          <p:nvPr/>
        </p:nvSpPr>
        <p:spPr>
          <a:xfrm>
            <a:off x="2526401" y="2857310"/>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文本框 119"/>
          <p:cNvSpPr txBox="1"/>
          <p:nvPr/>
        </p:nvSpPr>
        <p:spPr>
          <a:xfrm>
            <a:off x="2589297" y="2467009"/>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输入文字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文本框 118"/>
          <p:cNvSpPr txBox="1"/>
          <p:nvPr/>
        </p:nvSpPr>
        <p:spPr>
          <a:xfrm>
            <a:off x="2526401" y="3916997"/>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9" name="文本框 119"/>
          <p:cNvSpPr txBox="1"/>
          <p:nvPr/>
        </p:nvSpPr>
        <p:spPr>
          <a:xfrm>
            <a:off x="2589297" y="3537381"/>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输入文字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 name="文本框 118"/>
          <p:cNvSpPr txBox="1"/>
          <p:nvPr/>
        </p:nvSpPr>
        <p:spPr>
          <a:xfrm>
            <a:off x="2526401" y="4976682"/>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119"/>
          <p:cNvSpPr txBox="1"/>
          <p:nvPr/>
        </p:nvSpPr>
        <p:spPr>
          <a:xfrm>
            <a:off x="2589297" y="4607753"/>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输入文字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119"/>
          <p:cNvSpPr txBox="1"/>
          <p:nvPr/>
        </p:nvSpPr>
        <p:spPr>
          <a:xfrm>
            <a:off x="2589297" y="5678127"/>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输入文字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文本框 118"/>
          <p:cNvSpPr txBox="1"/>
          <p:nvPr/>
        </p:nvSpPr>
        <p:spPr>
          <a:xfrm>
            <a:off x="2526401" y="6036370"/>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1"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
          <p:cNvSpPr>
            <a:spLocks noChangeArrowheads="1"/>
          </p:cNvSpPr>
          <p:nvPr/>
        </p:nvSpPr>
        <p:spPr bwMode="auto">
          <a:xfrm>
            <a:off x="7049912" y="2512380"/>
            <a:ext cx="319675" cy="506558"/>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FDFDFD"/>
          </a:solidFill>
          <a:ln>
            <a:noFill/>
          </a:ln>
          <a:effectLst/>
        </p:spPr>
        <p:txBody>
          <a:bodyPr wrap="none" lIns="68567" tIns="34283" rIns="68567" bIns="34283"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Freeform 27"/>
          <p:cNvSpPr>
            <a:spLocks noChangeArrowheads="1"/>
          </p:cNvSpPr>
          <p:nvPr/>
        </p:nvSpPr>
        <p:spPr bwMode="auto">
          <a:xfrm>
            <a:off x="8637300" y="4318848"/>
            <a:ext cx="319676" cy="498867"/>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rgbClr val="FDFDFD"/>
          </a:solidFill>
          <a:ln>
            <a:noFill/>
          </a:ln>
          <a:effectLst/>
        </p:spPr>
        <p:txBody>
          <a:bodyPr wrap="none" lIns="68567" tIns="34283" rIns="68567" bIns="34283"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Freeform 2@|5FFC:0|FBC:0|LFC:16777215|LBC:16777215"/>
          <p:cNvSpPr>
            <a:spLocks noChangeArrowheads="1"/>
          </p:cNvSpPr>
          <p:nvPr/>
        </p:nvSpPr>
        <p:spPr bwMode="auto">
          <a:xfrm>
            <a:off x="7057600" y="2715660"/>
            <a:ext cx="101066" cy="101092"/>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Freeform 3@|5FFC:0|FBC:0|LFC:16777215|LBC:16777215"/>
          <p:cNvSpPr>
            <a:spLocks noChangeArrowheads="1"/>
          </p:cNvSpPr>
          <p:nvPr/>
        </p:nvSpPr>
        <p:spPr bwMode="auto">
          <a:xfrm>
            <a:off x="7057600" y="4513340"/>
            <a:ext cx="101066" cy="102191"/>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Freeform 4@|5FFC:0|FBC:0|LFC:16777215|LBC:16777215"/>
          <p:cNvSpPr>
            <a:spLocks noChangeArrowheads="1"/>
          </p:cNvSpPr>
          <p:nvPr/>
        </p:nvSpPr>
        <p:spPr bwMode="auto">
          <a:xfrm>
            <a:off x="7952911" y="3618896"/>
            <a:ext cx="101066" cy="93401"/>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Freeform 5@|5FFC:0|FBC:0|LFC:16777215|LBC:16777215"/>
          <p:cNvSpPr>
            <a:spLocks noChangeArrowheads="1"/>
          </p:cNvSpPr>
          <p:nvPr/>
        </p:nvSpPr>
        <p:spPr bwMode="auto">
          <a:xfrm>
            <a:off x="6153503" y="3618896"/>
            <a:ext cx="101066" cy="93401"/>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Freeform 6@|5FFC:0|FBC:0|LFC:16777215|LBC:16777215"/>
          <p:cNvSpPr>
            <a:spLocks noChangeArrowheads="1"/>
          </p:cNvSpPr>
          <p:nvPr/>
        </p:nvSpPr>
        <p:spPr bwMode="auto">
          <a:xfrm>
            <a:off x="6410562" y="4248523"/>
            <a:ext cx="109854" cy="108783"/>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Freeform 7@|5FFC:0|FBC:0|LFC:16777215|LBC:16777215"/>
          <p:cNvSpPr>
            <a:spLocks noChangeArrowheads="1"/>
          </p:cNvSpPr>
          <p:nvPr/>
        </p:nvSpPr>
        <p:spPr bwMode="auto">
          <a:xfrm>
            <a:off x="7688162" y="4248523"/>
            <a:ext cx="109854" cy="108783"/>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Freeform 8@|5FFC:0|FBC:0|LFC:16777215|LBC:16777215"/>
          <p:cNvSpPr>
            <a:spLocks noChangeArrowheads="1"/>
          </p:cNvSpPr>
          <p:nvPr/>
        </p:nvSpPr>
        <p:spPr bwMode="auto">
          <a:xfrm>
            <a:off x="6410562" y="2971688"/>
            <a:ext cx="109854" cy="108783"/>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Freeform 9@|5FFC:0|FBC:0|LFC:16777215|LBC:16777215"/>
          <p:cNvSpPr>
            <a:spLocks noChangeArrowheads="1"/>
          </p:cNvSpPr>
          <p:nvPr/>
        </p:nvSpPr>
        <p:spPr bwMode="auto">
          <a:xfrm>
            <a:off x="6707169" y="4443014"/>
            <a:ext cx="108755" cy="109883"/>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Freeform 10@|5FFC:0|FBC:0|LFC:16777215|LBC:16777215"/>
          <p:cNvSpPr>
            <a:spLocks noChangeArrowheads="1"/>
          </p:cNvSpPr>
          <p:nvPr/>
        </p:nvSpPr>
        <p:spPr bwMode="auto">
          <a:xfrm>
            <a:off x="7882604" y="3952938"/>
            <a:ext cx="109854" cy="109883"/>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Freeform 11@|5FFC:0|FBC:0|LFC:16777215|LBC:16777215"/>
          <p:cNvSpPr>
            <a:spLocks noChangeArrowheads="1"/>
          </p:cNvSpPr>
          <p:nvPr/>
        </p:nvSpPr>
        <p:spPr bwMode="auto">
          <a:xfrm>
            <a:off x="6216120" y="3259579"/>
            <a:ext cx="117544" cy="117574"/>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Freeform 12@|5FFC:0|FBC:0|LFC:16777215|LBC:16777215"/>
          <p:cNvSpPr>
            <a:spLocks noChangeArrowheads="1"/>
          </p:cNvSpPr>
          <p:nvPr/>
        </p:nvSpPr>
        <p:spPr bwMode="auto">
          <a:xfrm>
            <a:off x="6216120" y="3952938"/>
            <a:ext cx="117544" cy="109883"/>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2" name="Freeform 13@|5FFC:0|FBC:0|LFC:16777215|LBC:16777215"/>
          <p:cNvSpPr>
            <a:spLocks noChangeArrowheads="1"/>
          </p:cNvSpPr>
          <p:nvPr/>
        </p:nvSpPr>
        <p:spPr bwMode="auto">
          <a:xfrm>
            <a:off x="7391557" y="4443014"/>
            <a:ext cx="116446" cy="109883"/>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3" name="Freeform 14@|5FFC:0|FBC:0|LFC:16777215|LBC:16777215"/>
          <p:cNvSpPr>
            <a:spLocks noChangeArrowheads="1"/>
          </p:cNvSpPr>
          <p:nvPr/>
        </p:nvSpPr>
        <p:spPr bwMode="auto">
          <a:xfrm>
            <a:off x="6707169" y="2777195"/>
            <a:ext cx="108755" cy="108784"/>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Freeform 15@|5FFC:0|FBC:0|LFC:16777215|LBC:16777215"/>
          <p:cNvSpPr>
            <a:spLocks noChangeArrowheads="1"/>
          </p:cNvSpPr>
          <p:nvPr/>
        </p:nvSpPr>
        <p:spPr bwMode="auto">
          <a:xfrm>
            <a:off x="6877441" y="2731044"/>
            <a:ext cx="109854" cy="101092"/>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Freeform 16@|5FFC:0|FBC:0|LFC:16777215|LBC:16777215"/>
          <p:cNvSpPr>
            <a:spLocks noChangeArrowheads="1"/>
          </p:cNvSpPr>
          <p:nvPr/>
        </p:nvSpPr>
        <p:spPr bwMode="auto">
          <a:xfrm>
            <a:off x="7227875" y="4490265"/>
            <a:ext cx="109854" cy="108783"/>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Freeform 17@|5FFC:0|FBC:0|LFC:16777215|LBC:16777215"/>
          <p:cNvSpPr>
            <a:spLocks noChangeArrowheads="1"/>
          </p:cNvSpPr>
          <p:nvPr/>
        </p:nvSpPr>
        <p:spPr bwMode="auto">
          <a:xfrm>
            <a:off x="6169981" y="3789213"/>
            <a:ext cx="109854" cy="101092"/>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18@|5FFC:0|FBC:0|LFC:16777215|LBC:16777215"/>
          <p:cNvSpPr>
            <a:spLocks noChangeArrowheads="1"/>
          </p:cNvSpPr>
          <p:nvPr/>
        </p:nvSpPr>
        <p:spPr bwMode="auto">
          <a:xfrm>
            <a:off x="6551176" y="4357306"/>
            <a:ext cx="108755" cy="109883"/>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8" name="Freeform 19@|5FFC:0|FBC:0|LFC:16777215|LBC:16777215"/>
          <p:cNvSpPr>
            <a:spLocks noChangeArrowheads="1"/>
          </p:cNvSpPr>
          <p:nvPr/>
        </p:nvSpPr>
        <p:spPr bwMode="auto">
          <a:xfrm>
            <a:off x="7796919" y="4108972"/>
            <a:ext cx="116446" cy="109883"/>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Freeform 20@|5FFC:0|FBC:0|LFC:16777215|LBC:16777215"/>
          <p:cNvSpPr>
            <a:spLocks noChangeArrowheads="1"/>
          </p:cNvSpPr>
          <p:nvPr/>
        </p:nvSpPr>
        <p:spPr bwMode="auto">
          <a:xfrm>
            <a:off x="6301807" y="3104645"/>
            <a:ext cx="108755" cy="117575"/>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Freeform 21@|5FFC:0|FBC:0|LFC:16777215|LBC:16777215"/>
          <p:cNvSpPr>
            <a:spLocks noChangeArrowheads="1"/>
          </p:cNvSpPr>
          <p:nvPr/>
        </p:nvSpPr>
        <p:spPr bwMode="auto">
          <a:xfrm>
            <a:off x="6877441" y="4490265"/>
            <a:ext cx="109854" cy="108783"/>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Freeform 22@|5FFC:0|FBC:0|LFC:16777215|LBC:16777215"/>
          <p:cNvSpPr>
            <a:spLocks noChangeArrowheads="1"/>
          </p:cNvSpPr>
          <p:nvPr/>
        </p:nvSpPr>
        <p:spPr bwMode="auto">
          <a:xfrm>
            <a:off x="7936434" y="3789213"/>
            <a:ext cx="108755" cy="101092"/>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Freeform 23@|5FFC:0|FBC:0|LFC:16777215|LBC:16777215"/>
          <p:cNvSpPr>
            <a:spLocks noChangeArrowheads="1"/>
          </p:cNvSpPr>
          <p:nvPr/>
        </p:nvSpPr>
        <p:spPr bwMode="auto">
          <a:xfrm>
            <a:off x="6169981" y="3432095"/>
            <a:ext cx="109854" cy="108784"/>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3" name="Freeform 24@|5FFC:0|FBC:0|LFC:16777215|LBC:16777215"/>
          <p:cNvSpPr>
            <a:spLocks noChangeArrowheads="1"/>
          </p:cNvSpPr>
          <p:nvPr/>
        </p:nvSpPr>
        <p:spPr bwMode="auto">
          <a:xfrm>
            <a:off x="6301807" y="4108972"/>
            <a:ext cx="108755" cy="109883"/>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Freeform 25@|5FFC:0|FBC:0|LFC:16777215|LBC:16777215"/>
          <p:cNvSpPr>
            <a:spLocks noChangeArrowheads="1"/>
          </p:cNvSpPr>
          <p:nvPr/>
        </p:nvSpPr>
        <p:spPr bwMode="auto">
          <a:xfrm>
            <a:off x="7547550" y="4357306"/>
            <a:ext cx="116446" cy="109883"/>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5" name="Freeform 26@|5FFC:0|FBC:0|LFC:16777215|LBC:16777215"/>
          <p:cNvSpPr>
            <a:spLocks noChangeArrowheads="1"/>
          </p:cNvSpPr>
          <p:nvPr/>
        </p:nvSpPr>
        <p:spPr bwMode="auto">
          <a:xfrm>
            <a:off x="6551176" y="2862904"/>
            <a:ext cx="108755" cy="109883"/>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Freeform 28@|5FFC:0|FBC:0|LFC:16777215|LBC:16777215"/>
          <p:cNvSpPr>
            <a:spLocks noChangeArrowheads="1"/>
          </p:cNvSpPr>
          <p:nvPr/>
        </p:nvSpPr>
        <p:spPr bwMode="auto">
          <a:xfrm>
            <a:off x="8854811" y="4513340"/>
            <a:ext cx="101066" cy="102191"/>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7" name="Freeform 29@|5FFC:0|FBC:0|LFC:16777215|LBC:16777215"/>
          <p:cNvSpPr>
            <a:spLocks noChangeArrowheads="1"/>
          </p:cNvSpPr>
          <p:nvPr/>
        </p:nvSpPr>
        <p:spPr bwMode="auto">
          <a:xfrm>
            <a:off x="8854811" y="2715660"/>
            <a:ext cx="101066" cy="101092"/>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8" name="Freeform 30@|5FFC:0|FBC:0|LFC:16777215|LBC:16777215"/>
          <p:cNvSpPr>
            <a:spLocks noChangeArrowheads="1"/>
          </p:cNvSpPr>
          <p:nvPr/>
        </p:nvSpPr>
        <p:spPr bwMode="auto">
          <a:xfrm>
            <a:off x="9757810" y="3618896"/>
            <a:ext cx="101066" cy="93401"/>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9" name="Freeform 31@|5FFC:0|FBC:0|LFC:16777215|LBC:16777215"/>
          <p:cNvSpPr>
            <a:spLocks noChangeArrowheads="1"/>
          </p:cNvSpPr>
          <p:nvPr/>
        </p:nvSpPr>
        <p:spPr bwMode="auto">
          <a:xfrm>
            <a:off x="9485375" y="2971688"/>
            <a:ext cx="108755" cy="108783"/>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0" name="Freeform 32@|5FFC:0|FBC:0|LFC:16777215|LBC:16777215"/>
          <p:cNvSpPr>
            <a:spLocks noChangeArrowheads="1"/>
          </p:cNvSpPr>
          <p:nvPr/>
        </p:nvSpPr>
        <p:spPr bwMode="auto">
          <a:xfrm>
            <a:off x="8216560" y="2971688"/>
            <a:ext cx="109854" cy="108783"/>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Freeform 33@|5FFC:0|FBC:0|LFC:16777215|LBC:16777215"/>
          <p:cNvSpPr>
            <a:spLocks noChangeArrowheads="1"/>
          </p:cNvSpPr>
          <p:nvPr/>
        </p:nvSpPr>
        <p:spPr bwMode="auto">
          <a:xfrm>
            <a:off x="9485375" y="4248523"/>
            <a:ext cx="108755" cy="108783"/>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Freeform 34@|5FFC:0|FBC:0|LFC:16777215|LBC:16777215"/>
          <p:cNvSpPr>
            <a:spLocks noChangeArrowheads="1"/>
          </p:cNvSpPr>
          <p:nvPr/>
        </p:nvSpPr>
        <p:spPr bwMode="auto">
          <a:xfrm>
            <a:off x="9197557" y="2777195"/>
            <a:ext cx="108755" cy="116476"/>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3" name="Freeform 35@|5FFC:0|FBC:0|LFC:16777215|LBC:16777215"/>
          <p:cNvSpPr>
            <a:spLocks noChangeArrowheads="1"/>
          </p:cNvSpPr>
          <p:nvPr/>
        </p:nvSpPr>
        <p:spPr bwMode="auto">
          <a:xfrm>
            <a:off x="8014429" y="3268370"/>
            <a:ext cx="116446" cy="109883"/>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4" name="Freeform 36@|5FFC:0|FBC:0|LFC:16777215|LBC:16777215"/>
          <p:cNvSpPr>
            <a:spLocks noChangeArrowheads="1"/>
          </p:cNvSpPr>
          <p:nvPr/>
        </p:nvSpPr>
        <p:spPr bwMode="auto">
          <a:xfrm>
            <a:off x="9679815" y="3952938"/>
            <a:ext cx="117543" cy="117575"/>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5" name="Freeform 37@|5FFC:0|FBC:0|LFC:16777215|LBC:16777215"/>
          <p:cNvSpPr>
            <a:spLocks noChangeArrowheads="1"/>
          </p:cNvSpPr>
          <p:nvPr/>
        </p:nvSpPr>
        <p:spPr bwMode="auto">
          <a:xfrm>
            <a:off x="9679815" y="3268370"/>
            <a:ext cx="117543" cy="109883"/>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Freeform 38@|5FFC:0|FBC:0|LFC:16777215|LBC:16777215"/>
          <p:cNvSpPr>
            <a:spLocks noChangeArrowheads="1"/>
          </p:cNvSpPr>
          <p:nvPr/>
        </p:nvSpPr>
        <p:spPr bwMode="auto">
          <a:xfrm>
            <a:off x="8504377" y="2777195"/>
            <a:ext cx="109854" cy="116476"/>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7" name="Freeform 39@|5FFC:0|FBC:0|LFC:16777215|LBC:16777215"/>
          <p:cNvSpPr>
            <a:spLocks noChangeArrowheads="1"/>
          </p:cNvSpPr>
          <p:nvPr/>
        </p:nvSpPr>
        <p:spPr bwMode="auto">
          <a:xfrm>
            <a:off x="9197557" y="4443014"/>
            <a:ext cx="108755" cy="109883"/>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8" name="Freeform 40@|5FFC:0|FBC:0|LFC:16777215|LBC:16777215"/>
          <p:cNvSpPr>
            <a:spLocks noChangeArrowheads="1"/>
          </p:cNvSpPr>
          <p:nvPr/>
        </p:nvSpPr>
        <p:spPr bwMode="auto">
          <a:xfrm>
            <a:off x="9026183" y="4497955"/>
            <a:ext cx="109854" cy="101092"/>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9" name="Freeform 41@|5FFC:0|FBC:0|LFC:16777215|LBC:16777215"/>
          <p:cNvSpPr>
            <a:spLocks noChangeArrowheads="1"/>
          </p:cNvSpPr>
          <p:nvPr/>
        </p:nvSpPr>
        <p:spPr bwMode="auto">
          <a:xfrm>
            <a:off x="8675751" y="2731045"/>
            <a:ext cx="108755" cy="109883"/>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0" name="Freeform 42@|5FFC:0|FBC:0|LFC:16777215|LBC:16777215"/>
          <p:cNvSpPr>
            <a:spLocks noChangeArrowheads="1"/>
          </p:cNvSpPr>
          <p:nvPr/>
        </p:nvSpPr>
        <p:spPr bwMode="auto">
          <a:xfrm>
            <a:off x="9734743" y="3439787"/>
            <a:ext cx="108755" cy="101092"/>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1" name="Freeform 43@|5FFC:0|FBC:0|LFC:16777215|LBC:16777215"/>
          <p:cNvSpPr>
            <a:spLocks noChangeArrowheads="1"/>
          </p:cNvSpPr>
          <p:nvPr/>
        </p:nvSpPr>
        <p:spPr bwMode="auto">
          <a:xfrm>
            <a:off x="9345859" y="2862904"/>
            <a:ext cx="117543" cy="109883"/>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2" name="Freeform 44@|5FFC:0|FBC:0|LFC:16777215|LBC:16777215"/>
          <p:cNvSpPr>
            <a:spLocks noChangeArrowheads="1"/>
          </p:cNvSpPr>
          <p:nvPr/>
        </p:nvSpPr>
        <p:spPr bwMode="auto">
          <a:xfrm>
            <a:off x="8100116" y="3112337"/>
            <a:ext cx="117543" cy="109883"/>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3" name="Freeform 45@|5FFC:0|FBC:0|LFC:16777215|LBC:16777215"/>
          <p:cNvSpPr>
            <a:spLocks noChangeArrowheads="1"/>
          </p:cNvSpPr>
          <p:nvPr/>
        </p:nvSpPr>
        <p:spPr bwMode="auto">
          <a:xfrm>
            <a:off x="9594129" y="4108972"/>
            <a:ext cx="117543" cy="117575"/>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4" name="Freeform 46@|5FFC:0|FBC:0|LFC:16777215|LBC:16777215"/>
          <p:cNvSpPr>
            <a:spLocks noChangeArrowheads="1"/>
          </p:cNvSpPr>
          <p:nvPr/>
        </p:nvSpPr>
        <p:spPr bwMode="auto">
          <a:xfrm>
            <a:off x="9026183" y="2731045"/>
            <a:ext cx="109854" cy="109883"/>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5" name="Freeform 47@|5FFC:0|FBC:0|LFC:16777215|LBC:16777215"/>
          <p:cNvSpPr>
            <a:spLocks noChangeArrowheads="1"/>
          </p:cNvSpPr>
          <p:nvPr/>
        </p:nvSpPr>
        <p:spPr bwMode="auto">
          <a:xfrm>
            <a:off x="7968292" y="3439787"/>
            <a:ext cx="108755" cy="101092"/>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6" name="Freeform 48@|5FFC:0|FBC:0|LFC:16777215|LBC:16777215"/>
          <p:cNvSpPr>
            <a:spLocks noChangeArrowheads="1"/>
          </p:cNvSpPr>
          <p:nvPr/>
        </p:nvSpPr>
        <p:spPr bwMode="auto">
          <a:xfrm>
            <a:off x="9734743" y="3789214"/>
            <a:ext cx="108755" cy="109883"/>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7" name="Freeform 49@|5FFC:0|FBC:0|LFC:16777215|LBC:16777215"/>
          <p:cNvSpPr>
            <a:spLocks noChangeArrowheads="1"/>
          </p:cNvSpPr>
          <p:nvPr/>
        </p:nvSpPr>
        <p:spPr bwMode="auto">
          <a:xfrm>
            <a:off x="9594129" y="3112337"/>
            <a:ext cx="117543" cy="109883"/>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8" name="Freeform 50@|5FFC:0|FBC:0|LFC:16777215|LBC:16777215"/>
          <p:cNvSpPr>
            <a:spLocks noChangeArrowheads="1"/>
          </p:cNvSpPr>
          <p:nvPr/>
        </p:nvSpPr>
        <p:spPr bwMode="auto">
          <a:xfrm>
            <a:off x="8349483" y="2862904"/>
            <a:ext cx="109854" cy="109883"/>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9" name="Freeform 51@|5FFC:0|FBC:0|LFC:16777215|LBC:16777215"/>
          <p:cNvSpPr>
            <a:spLocks noChangeArrowheads="1"/>
          </p:cNvSpPr>
          <p:nvPr/>
        </p:nvSpPr>
        <p:spPr bwMode="auto">
          <a:xfrm>
            <a:off x="9345859" y="4357306"/>
            <a:ext cx="117543" cy="117575"/>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solidFill>
            <a:srgbClr val="FDFDFD"/>
          </a:solidFill>
          <a:ln>
            <a:noFill/>
          </a:ln>
          <a:effectLst/>
        </p:spPr>
        <p:txBody>
          <a:bodyPr wrap="none"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0" name="Oval 7"/>
          <p:cNvSpPr/>
          <p:nvPr/>
        </p:nvSpPr>
        <p:spPr>
          <a:xfrm>
            <a:off x="8040001" y="4279336"/>
            <a:ext cx="560606" cy="560752"/>
          </a:xfrm>
          <a:prstGeom prst="ellipse">
            <a:avLst/>
          </a:prstGeom>
          <a:solidFill>
            <a:srgbClr val="FDFDFD"/>
          </a:solidFill>
          <a:ln>
            <a:noFill/>
          </a:ln>
          <a:effectLst/>
        </p:spPr>
        <p:style>
          <a:lnRef idx="1">
            <a:schemeClr val="accent1"/>
          </a:lnRef>
          <a:fillRef idx="3">
            <a:schemeClr val="accent1"/>
          </a:fillRef>
          <a:effectRef idx="2">
            <a:schemeClr val="accent1"/>
          </a:effectRef>
          <a:fontRef idx="minor">
            <a:schemeClr val="lt1"/>
          </a:fontRef>
        </p:style>
        <p:txBody>
          <a:bodyPr lIns="68567" tIns="34283" rIns="68567" bIns="34283" rtlCol="0" anchor="ctr"/>
          <a:lstStyle/>
          <a:p>
            <a:pPr algn="ct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1" name="Oval 8"/>
          <p:cNvSpPr/>
          <p:nvPr/>
        </p:nvSpPr>
        <p:spPr>
          <a:xfrm>
            <a:off x="7397790" y="2465000"/>
            <a:ext cx="560606" cy="560752"/>
          </a:xfrm>
          <a:prstGeom prst="ellipse">
            <a:avLst/>
          </a:prstGeom>
          <a:solidFill>
            <a:srgbClr val="FDFDFD"/>
          </a:solidFill>
          <a:ln>
            <a:noFill/>
          </a:ln>
          <a:effectLst/>
        </p:spPr>
        <p:style>
          <a:lnRef idx="1">
            <a:schemeClr val="accent1"/>
          </a:lnRef>
          <a:fillRef idx="3">
            <a:schemeClr val="accent1"/>
          </a:fillRef>
          <a:effectRef idx="2">
            <a:schemeClr val="accent1"/>
          </a:effectRef>
          <a:fontRef idx="minor">
            <a:schemeClr val="lt1"/>
          </a:fontRef>
        </p:style>
        <p:txBody>
          <a:bodyPr lIns="68567" tIns="34283" rIns="68567" bIns="34283" rtlCol="0" anchor="ctr"/>
          <a:lstStyle/>
          <a:p>
            <a:pPr algn="ct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82" name="Group 4698"/>
          <p:cNvGrpSpPr/>
          <p:nvPr/>
        </p:nvGrpSpPr>
        <p:grpSpPr bwMode="auto">
          <a:xfrm>
            <a:off x="7507363" y="2560188"/>
            <a:ext cx="338049" cy="331348"/>
            <a:chOff x="5427663" y="4046537"/>
            <a:chExt cx="395287" cy="387350"/>
          </a:xfrm>
          <a:solidFill>
            <a:srgbClr val="FDFDFD"/>
          </a:solidFill>
        </p:grpSpPr>
        <p:sp>
          <p:nvSpPr>
            <p:cNvPr id="83" name="Freeform 418@|5FFC:0|FBC:0|LFC:16777215|LBC:16777215"/>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4" name="Freeform 419@|5FFC:0|FBC:0|LFC:16777215|LBC:16777215"/>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5" name="Freeform 420@|5FFC:0|FBC:0|LFC:16777215|LBC:16777215"/>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6" name="Freeform 421@|5FFC:0|FBC:0|LFC:16777215|LBC:16777215"/>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7" name="Freeform 422@|5FFC:0|FBC:0|LFC:16777215|LBC:16777215"/>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8" name="Freeform 423@|5FFC:0|FBC:0|LFC:16777215|LBC:16777215"/>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9" name="Freeform 424@|5FFC:0|FBC:0|LFC:16777215|LBC:16777215"/>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0" name="Freeform 425@|5FFC:0|FBC:0|LFC:16777215|LBC:1677721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1" name="Freeform 426@|5FFC:0|FBC:0|LFC:16777215|LBC:16777215"/>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2" name="Freeform 427@|5FFC:0|FBC:0|LFC:16777215|LBC:16777215"/>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3" name="Freeform 428@|5FFC:0|FBC:0|LFC:16777215|LBC:16777215"/>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94" name="Group 4681"/>
          <p:cNvGrpSpPr/>
          <p:nvPr/>
        </p:nvGrpSpPr>
        <p:grpSpPr bwMode="auto">
          <a:xfrm>
            <a:off x="8174994" y="4357305"/>
            <a:ext cx="276153" cy="361950"/>
            <a:chOff x="4576763" y="2300287"/>
            <a:chExt cx="276225" cy="361950"/>
          </a:xfrm>
          <a:solidFill>
            <a:srgbClr val="FDFDFD"/>
          </a:solidFill>
        </p:grpSpPr>
        <p:sp>
          <p:nvSpPr>
            <p:cNvPr id="95" name="Freeform 250@|5FFC:0|FBC:0|LFC:16777215|LBC:16777215"/>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6" name="Freeform 251@|5FFC:0|FBC:0|LFC:16777215|LBC:16777215"/>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7" name="Freeform 252@|5FFC:0|FBC:0|LFC:16777215|LBC:16777215"/>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8" name="Freeform 253@|5FFC:0|FBC:0|LFC:16777215|LBC:16777215"/>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9" name="Freeform 254@|5FFC:0|FBC:0|LFC:16777215|LBC:16777215"/>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0" name="Freeform 255@|5FFC:0|FBC:0|LFC:16777215|LBC:1677721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1" name="Freeform 256@|5FFC:0|FBC:0|LFC:16777215|LBC:16777215"/>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2" name="Freeform 257@|5FFC:0|FBC:0|LFC:16777215|LBC:1677721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3" name="Freeform 258@|5FFC:0|FBC:0|LFC:16777215|LBC:1677721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4" name="Freeform 259@|5FFC:0|FBC:0|LFC:16777215|LBC:16777215"/>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05" name="矩形 104"/>
          <p:cNvSpPr/>
          <p:nvPr/>
        </p:nvSpPr>
        <p:spPr>
          <a:xfrm>
            <a:off x="2264453" y="2698232"/>
            <a:ext cx="3283757" cy="775597"/>
          </a:xfrm>
          <a:prstGeom prst="rect">
            <a:avLst/>
          </a:prstGeom>
          <a:noFill/>
        </p:spPr>
        <p:txBody>
          <a:bodyPr wrap="square" lIns="0" tIns="0" rIns="0" bIns="0" rtlCol="0" anchor="t" anchorCtr="0">
            <a:spAutoFit/>
          </a:bodyPr>
          <a:lstStyle/>
          <a:p>
            <a:pPr defTabSz="912495">
              <a:lnSpc>
                <a:spcPct val="120000"/>
              </a:lnSpc>
              <a:spcBef>
                <a:spcPct val="20000"/>
              </a:spcBef>
            </a:pPr>
            <a:r>
              <a:rPr lang="zh-CN" altLang="en-US" sz="105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05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6" name="TextBox 13"/>
          <p:cNvSpPr txBox="1"/>
          <p:nvPr/>
        </p:nvSpPr>
        <p:spPr>
          <a:xfrm>
            <a:off x="2509033" y="2447244"/>
            <a:ext cx="2064659" cy="184666"/>
          </a:xfrm>
          <a:prstGeom prst="rect">
            <a:avLst/>
          </a:prstGeom>
          <a:noFill/>
        </p:spPr>
        <p:txBody>
          <a:bodyPr wrap="square" lIns="0" tIns="0" rIns="0" bIns="0" rtlCol="0" anchor="t" anchorCtr="0">
            <a:spAutoFit/>
          </a:bodyPr>
          <a:lstStyle/>
          <a:p>
            <a:pPr defTabSz="912495">
              <a:spcBef>
                <a:spcPct val="20000"/>
              </a:spcBef>
              <a:defRPr/>
            </a:pPr>
            <a:r>
              <a:rPr lang="zh-CN" altLang="en-US" sz="12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单击编辑标题</a:t>
            </a:r>
            <a:endParaRPr lang="en-US" sz="12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7" name="矩形 106"/>
          <p:cNvSpPr/>
          <p:nvPr/>
        </p:nvSpPr>
        <p:spPr>
          <a:xfrm>
            <a:off x="2264453" y="4119533"/>
            <a:ext cx="3283757" cy="775597"/>
          </a:xfrm>
          <a:prstGeom prst="rect">
            <a:avLst/>
          </a:prstGeom>
          <a:noFill/>
        </p:spPr>
        <p:txBody>
          <a:bodyPr wrap="square" lIns="0" tIns="0" rIns="0" bIns="0" rtlCol="0" anchor="t" anchorCtr="0">
            <a:spAutoFit/>
          </a:bodyPr>
          <a:lstStyle/>
          <a:p>
            <a:pPr defTabSz="912495">
              <a:lnSpc>
                <a:spcPct val="120000"/>
              </a:lnSpc>
              <a:spcBef>
                <a:spcPct val="20000"/>
              </a:spcBef>
            </a:pPr>
            <a:r>
              <a:rPr lang="zh-CN" altLang="en-US" sz="105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05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8" name="TextBox 13"/>
          <p:cNvSpPr txBox="1"/>
          <p:nvPr/>
        </p:nvSpPr>
        <p:spPr>
          <a:xfrm>
            <a:off x="2489708" y="3878070"/>
            <a:ext cx="2064659" cy="184666"/>
          </a:xfrm>
          <a:prstGeom prst="rect">
            <a:avLst/>
          </a:prstGeom>
          <a:noFill/>
        </p:spPr>
        <p:txBody>
          <a:bodyPr wrap="square" lIns="0" tIns="0" rIns="0" bIns="0" rtlCol="0" anchor="t" anchorCtr="0">
            <a:spAutoFit/>
          </a:bodyPr>
          <a:lstStyle/>
          <a:p>
            <a:pPr defTabSz="912495">
              <a:spcBef>
                <a:spcPct val="20000"/>
              </a:spcBef>
              <a:defRPr/>
            </a:pPr>
            <a:r>
              <a:rPr lang="zh-CN" altLang="en-US" sz="12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单击编辑标题</a:t>
            </a:r>
            <a:endParaRPr lang="en-US" sz="12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9" name="Freeform 1"/>
          <p:cNvSpPr>
            <a:spLocks noChangeArrowheads="1"/>
          </p:cNvSpPr>
          <p:nvPr/>
        </p:nvSpPr>
        <p:spPr bwMode="auto">
          <a:xfrm>
            <a:off x="2288215" y="2435331"/>
            <a:ext cx="128499" cy="203620"/>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A8A8A8"/>
          </a:solidFill>
          <a:ln>
            <a:noFill/>
          </a:ln>
          <a:effectLst/>
        </p:spPr>
        <p:txBody>
          <a:bodyPr wrap="none" lIns="68567" tIns="34283" rIns="68567" bIns="34283"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0" name="Freeform 1"/>
          <p:cNvSpPr>
            <a:spLocks noChangeArrowheads="1"/>
          </p:cNvSpPr>
          <p:nvPr/>
        </p:nvSpPr>
        <p:spPr bwMode="auto">
          <a:xfrm>
            <a:off x="2288215" y="3856896"/>
            <a:ext cx="128499" cy="203620"/>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6C7176"/>
          </a:solidFill>
          <a:ln>
            <a:noFill/>
          </a:ln>
          <a:effectLst/>
        </p:spPr>
        <p:txBody>
          <a:bodyPr wrap="none" lIns="68567" tIns="34283" rIns="68567" bIns="34283" anchor="ctr"/>
          <a:lstStyle/>
          <a:p>
            <a:pPr defTabSz="685800"/>
            <a:endParaRPr lang="en-US" sz="675"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7" name="矩形 116"/>
          <p:cNvSpPr/>
          <p:nvPr/>
        </p:nvSpPr>
        <p:spPr>
          <a:xfrm>
            <a:off x="287830" y="297933"/>
            <a:ext cx="1628056" cy="400110"/>
          </a:xfrm>
          <a:prstGeom prst="rect">
            <a:avLst/>
          </a:prstGeom>
        </p:spPr>
        <p:txBody>
          <a:bodyPr wrap="square">
            <a:spAutoFit/>
          </a:bodyPr>
          <a:lstStyle/>
          <a:p>
            <a:pPr marL="342900" indent="-342900" algn="ctr">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14244"/>
          <a:stretch>
            <a:fillRect/>
          </a:stretch>
        </p:blipFill>
        <p:spPr>
          <a:xfrm rot="16200000">
            <a:off x="2624137" y="-2709864"/>
            <a:ext cx="6972301" cy="12220574"/>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68809"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0 2</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PRING_RESOURCE_PATHS_HASH_PRESENTER" val="738912b4ff5e7b9421e674eeb756d051f93dd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3773</Words>
  <Application>WPS 演示</Application>
  <PresentationFormat>宽屏</PresentationFormat>
  <Paragraphs>464</Paragraphs>
  <Slides>24</Slides>
  <Notes>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Arial</vt:lpstr>
      <vt:lpstr>宋体</vt:lpstr>
      <vt:lpstr>Wingdings</vt:lpstr>
      <vt:lpstr>造字工房悦黑体验版常规体</vt:lpstr>
      <vt:lpstr>黑体</vt:lpstr>
      <vt:lpstr>Agency FB</vt:lpstr>
      <vt:lpstr>微软雅黑</vt:lpstr>
      <vt:lpstr>Calibri</vt:lpstr>
      <vt:lpstr>Open Sans</vt:lpstr>
      <vt:lpstr>The Avengers</vt:lpstr>
      <vt:lpstr>Open Sans Light</vt:lpstr>
      <vt:lpstr>Arial Unicode MS</vt:lpstr>
      <vt:lpstr>Calibri Light</vt:lpstr>
      <vt:lpstr>微软雅黑 Light</vt:lpstr>
      <vt:lpstr>Open Sans</vt:lpstr>
      <vt:lpstr>Impact</vt:lpstr>
      <vt:lpstr>Gill Sans</vt:lpstr>
      <vt:lpstr>幼圆</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韩HAN</cp:lastModifiedBy>
  <cp:revision>21</cp:revision>
  <dcterms:created xsi:type="dcterms:W3CDTF">2016-08-13T08:22:00Z</dcterms:created>
  <dcterms:modified xsi:type="dcterms:W3CDTF">2020-03-10T08:53:13Z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